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123" d="100"/>
          <a:sy n="123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3036-BA83-420A-8DE2-56E08B52370F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0A16-AA7C-4CE7-AC4D-8D35CB7B10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mileplanet.ru/upload/hl-photo/f0a/6a1/chefchaue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ln>
            <a:noFill/>
          </a:ln>
          <a:effectLst>
            <a:glow rad="127000">
              <a:schemeClr val="accent5">
                <a:lumMod val="20000"/>
                <a:lumOff val="8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662654" cy="1254000"/>
          </a:xfrm>
        </p:spPr>
        <p:txBody>
          <a:bodyPr/>
          <a:lstStyle/>
          <a:p>
            <a:r>
              <a:rPr lang="ru-RU" dirty="0">
                <a:latin typeface="Garamond" panose="02020404030301010803" pitchFamily="18" charset="0"/>
              </a:rPr>
              <a:t>Летняя стажировка в Марокко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76672" y="3068960"/>
            <a:ext cx="6400800" cy="936104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Garamond" panose="02020404030301010803" pitchFamily="18" charset="0"/>
              </a:rPr>
              <a:t>Билялова</a:t>
            </a:r>
            <a:r>
              <a:rPr lang="ru-RU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aramond" panose="02020404030301010803" pitchFamily="18" charset="0"/>
              </a:rPr>
              <a:t>Айша</a:t>
            </a:r>
            <a:r>
              <a:rPr lang="ru-RU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40" y="0"/>
            <a:ext cx="9995144" cy="74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pp.vk.me/c4466/g1203491/a_209089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576" y="1412776"/>
            <a:ext cx="38395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4858619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Garamond" panose="02020404030301010803" pitchFamily="18" charset="0"/>
              </a:rPr>
              <a:t>Организатор стажировки : Центр арабской культуры «</a:t>
            </a:r>
            <a:r>
              <a:rPr lang="ru-RU" dirty="0" err="1">
                <a:latin typeface="Garamond" panose="02020404030301010803" pitchFamily="18" charset="0"/>
              </a:rPr>
              <a:t>Аль-Хадара</a:t>
            </a:r>
            <a:r>
              <a:rPr lang="ru-RU" dirty="0">
                <a:latin typeface="Garamond" panose="02020404030301010803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5" name="Рисунок 4" descr="https://pp.vk.me/c638416/v638416906/66a7/DwYDoCyNFV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589" y="1132302"/>
            <a:ext cx="6892081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pp.vk.me/c636318/v636318596/322eb/PNcFC_phg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589" y="1109322"/>
            <a:ext cx="6948772" cy="5566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154" y="-320365"/>
            <a:ext cx="9998307" cy="7498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Garamond" panose="02020404030301010803" pitchFamily="18" charset="0"/>
              </a:rPr>
              <a:t>Место проживания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https://moroccanbling.files.wordpress.com/2011/02/morocco_map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23" y="1052736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vk.me/c417526/v417526204/195/G5Hwd5OmAy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7051" y="1124744"/>
            <a:ext cx="2529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p.vk.me/c417526/v417526204/c6/I4VEgHtiQm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21088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pp.vk.me/c836239/v836239348/62d8/LuN1s--mAK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124744"/>
            <a:ext cx="3072341" cy="2304256"/>
          </a:xfrm>
          <a:prstGeom prst="rect">
            <a:avLst/>
          </a:prstGeom>
          <a:noFill/>
        </p:spPr>
      </p:pic>
      <p:pic>
        <p:nvPicPr>
          <p:cNvPr id="12" name="Рисунок 11" descr="https://pp.vk.me/c417526/v417526204/90/orJI2MI3VN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221088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154" y="-320365"/>
            <a:ext cx="9998307" cy="7498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aramond" panose="02020404030301010803" pitchFamily="18" charset="0"/>
              </a:rPr>
              <a:t>Расположение университета </a:t>
            </a:r>
          </a:p>
        </p:txBody>
      </p:sp>
      <p:pic>
        <p:nvPicPr>
          <p:cNvPr id="4" name="Содержимое 3" descr="https://pp.vk.me/c624424/v624424348/4a1cf/k-DvE_eAbt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313219/v313219348/74a5/FZnFJGcfTq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9792" y="1988840"/>
            <a:ext cx="37843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pp.vk.me/c836239/v836239348/63a9/U3kIzOt2tN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949" y="3140968"/>
            <a:ext cx="4594851" cy="3431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154" y="-320365"/>
            <a:ext cx="9998307" cy="7498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56801"/>
            <a:ext cx="8229600" cy="850106"/>
          </a:xfrm>
        </p:spPr>
        <p:txBody>
          <a:bodyPr/>
          <a:lstStyle/>
          <a:p>
            <a:r>
              <a:rPr lang="ru-RU" dirty="0">
                <a:latin typeface="Garamond" panose="02020404030301010803" pitchFamily="18" charset="0"/>
              </a:rPr>
              <a:t>Учебная программа </a:t>
            </a:r>
          </a:p>
        </p:txBody>
      </p:sp>
      <p:pic>
        <p:nvPicPr>
          <p:cNvPr id="4" name="Содержимое 3" descr="https://pp.vk.me/c604424/v604424193/4094b/eu_zGChyW2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150" y="1124744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s://pp.vk.me/c626916/v626916837/35fc4/qfvQWCgMt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4248472" cy="2416431"/>
          </a:xfrm>
          <a:prstGeom prst="rect">
            <a:avLst/>
          </a:prstGeom>
          <a:noFill/>
        </p:spPr>
      </p:pic>
      <p:pic>
        <p:nvPicPr>
          <p:cNvPr id="8" name="Рисунок 7" descr="https://pp.vk.me/c638416/v638416906/6143/HfImkSNpvu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7"/>
            <a:ext cx="3888432" cy="27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s://pp.vk.me/c638416/v638416906/6215/SNg4nDuCXW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717032"/>
            <a:ext cx="4284582" cy="2856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154" y="-320365"/>
            <a:ext cx="9998307" cy="7498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754" y="-167965"/>
            <a:ext cx="9998307" cy="7498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792088"/>
          </a:xfrm>
        </p:spPr>
        <p:txBody>
          <a:bodyPr/>
          <a:lstStyle/>
          <a:p>
            <a:r>
              <a:rPr lang="ru-RU" dirty="0">
                <a:latin typeface="Garamond" panose="02020404030301010803" pitchFamily="18" charset="0"/>
              </a:rPr>
              <a:t>Культурная программа </a:t>
            </a:r>
          </a:p>
        </p:txBody>
      </p:sp>
      <p:pic>
        <p:nvPicPr>
          <p:cNvPr id="9224" name="Picture 8" descr="http://museeum.net/images/photos/Atelier_Jacques_Majorel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960440" cy="2592288"/>
          </a:xfrm>
          <a:prstGeom prst="rect">
            <a:avLst/>
          </a:prstGeom>
          <a:noFill/>
        </p:spPr>
      </p:pic>
      <p:pic>
        <p:nvPicPr>
          <p:cNvPr id="13" name="Рисунок 12" descr="https://pp.vk.me/c638021/v638021906/6483/cHJLh1Zfk7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42119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bazar.km.ua/up/photos/album/sep15/150913_30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97152"/>
            <a:ext cx="3744416" cy="183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pp.vk.me/c604424/v604424193/4091e/62jHILP2Sk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933056"/>
            <a:ext cx="3672408" cy="26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154" y="-320365"/>
            <a:ext cx="9998307" cy="7498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latin typeface="Garamond" panose="02020404030301010803" pitchFamily="18" charset="0"/>
              </a:rPr>
              <a:t>Распорядок дня </a:t>
            </a:r>
          </a:p>
        </p:txBody>
      </p:sp>
      <p:pic>
        <p:nvPicPr>
          <p:cNvPr id="4" name="Рисунок 3" descr="https://pp.vk.me/c417526/v417526204/117/WNt7Le8JtT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752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acintosh HD:Users:Emiliya:Desktop:IMG_02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528392" cy="320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https://pp.vk.me/c626916/v626916837/35fea/uqWVy1n2D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708" y="3102123"/>
            <a:ext cx="5292588" cy="3464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vk.me/c633619/v633619348/39637/Bf_ew9si4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71400"/>
            <a:ext cx="10171023" cy="755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>
                <a:latin typeface="Garamond" panose="02020404030301010803" pitchFamily="18" charset="0"/>
              </a:rPr>
              <a:t>Спасибо за внимание </a:t>
            </a:r>
            <a:r>
              <a:rPr lang="en-US" dirty="0">
                <a:latin typeface="Garamond" panose="02020404030301010803" pitchFamily="18" charset="0"/>
              </a:rPr>
              <a:t>!</a:t>
            </a:r>
            <a:endParaRPr lang="ru-RU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</TotalTime>
  <Words>30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Тема Office</vt:lpstr>
      <vt:lpstr>Летняя стажировка в Марокко </vt:lpstr>
      <vt:lpstr>Презентация PowerPoint</vt:lpstr>
      <vt:lpstr>Место проживания:  </vt:lpstr>
      <vt:lpstr>Расположение университета </vt:lpstr>
      <vt:lpstr>Учебная программа </vt:lpstr>
      <vt:lpstr>Культурная программа </vt:lpstr>
      <vt:lpstr>Распорядок дня 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стажировка в Марокко</dc:title>
  <dc:creator>1</dc:creator>
  <cp:lastModifiedBy>Шевалдова Лариса Анатольевна</cp:lastModifiedBy>
  <cp:revision>13</cp:revision>
  <dcterms:created xsi:type="dcterms:W3CDTF">2016-11-21T20:06:44Z</dcterms:created>
  <dcterms:modified xsi:type="dcterms:W3CDTF">2016-11-22T14:17:42Z</dcterms:modified>
</cp:coreProperties>
</file>