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665" r:id="rId1"/>
  </p:sldMasterIdLst>
  <p:notesMasterIdLst>
    <p:notesMasterId r:id="rId13"/>
  </p:notesMasterIdLst>
  <p:sldIdLst>
    <p:sldId id="261" r:id="rId2"/>
    <p:sldId id="343" r:id="rId3"/>
    <p:sldId id="346" r:id="rId4"/>
    <p:sldId id="345" r:id="rId5"/>
    <p:sldId id="347" r:id="rId6"/>
    <p:sldId id="344" r:id="rId7"/>
    <p:sldId id="348" r:id="rId8"/>
    <p:sldId id="349" r:id="rId9"/>
    <p:sldId id="350" r:id="rId10"/>
    <p:sldId id="351" r:id="rId11"/>
    <p:sldId id="352" r:id="rId12"/>
  </p:sldIdLst>
  <p:sldSz cx="24384000" cy="13716000"/>
  <p:notesSz cx="6858000" cy="9144000"/>
  <p:defaultTextStyle>
    <a:defPPr>
      <a:defRPr lang="en-US"/>
    </a:defPPr>
    <a:lvl1pPr marL="0" algn="l" defTabSz="1828526" rtl="0" eaLnBrk="1" latinLnBrk="0" hangingPunct="1">
      <a:defRPr sz="3599" kern="1200">
        <a:solidFill>
          <a:schemeClr val="tx1"/>
        </a:solidFill>
        <a:latin typeface="+mn-lt"/>
        <a:ea typeface="+mn-ea"/>
        <a:cs typeface="+mn-cs"/>
      </a:defRPr>
    </a:lvl1pPr>
    <a:lvl2pPr marL="914263" algn="l" defTabSz="1828526" rtl="0" eaLnBrk="1" latinLnBrk="0" hangingPunct="1">
      <a:defRPr sz="3599" kern="1200">
        <a:solidFill>
          <a:schemeClr val="tx1"/>
        </a:solidFill>
        <a:latin typeface="+mn-lt"/>
        <a:ea typeface="+mn-ea"/>
        <a:cs typeface="+mn-cs"/>
      </a:defRPr>
    </a:lvl2pPr>
    <a:lvl3pPr marL="1828526" algn="l" defTabSz="1828526" rtl="0" eaLnBrk="1" latinLnBrk="0" hangingPunct="1">
      <a:defRPr sz="3599" kern="1200">
        <a:solidFill>
          <a:schemeClr val="tx1"/>
        </a:solidFill>
        <a:latin typeface="+mn-lt"/>
        <a:ea typeface="+mn-ea"/>
        <a:cs typeface="+mn-cs"/>
      </a:defRPr>
    </a:lvl3pPr>
    <a:lvl4pPr marL="2742789" algn="l" defTabSz="1828526" rtl="0" eaLnBrk="1" latinLnBrk="0" hangingPunct="1">
      <a:defRPr sz="3599" kern="1200">
        <a:solidFill>
          <a:schemeClr val="tx1"/>
        </a:solidFill>
        <a:latin typeface="+mn-lt"/>
        <a:ea typeface="+mn-ea"/>
        <a:cs typeface="+mn-cs"/>
      </a:defRPr>
    </a:lvl4pPr>
    <a:lvl5pPr marL="3657051" algn="l" defTabSz="1828526" rtl="0" eaLnBrk="1" latinLnBrk="0" hangingPunct="1">
      <a:defRPr sz="3599" kern="1200">
        <a:solidFill>
          <a:schemeClr val="tx1"/>
        </a:solidFill>
        <a:latin typeface="+mn-lt"/>
        <a:ea typeface="+mn-ea"/>
        <a:cs typeface="+mn-cs"/>
      </a:defRPr>
    </a:lvl5pPr>
    <a:lvl6pPr marL="4571314" algn="l" defTabSz="1828526" rtl="0" eaLnBrk="1" latinLnBrk="0" hangingPunct="1">
      <a:defRPr sz="3599" kern="1200">
        <a:solidFill>
          <a:schemeClr val="tx1"/>
        </a:solidFill>
        <a:latin typeface="+mn-lt"/>
        <a:ea typeface="+mn-ea"/>
        <a:cs typeface="+mn-cs"/>
      </a:defRPr>
    </a:lvl6pPr>
    <a:lvl7pPr marL="5485577" algn="l" defTabSz="1828526" rtl="0" eaLnBrk="1" latinLnBrk="0" hangingPunct="1">
      <a:defRPr sz="3599" kern="1200">
        <a:solidFill>
          <a:schemeClr val="tx1"/>
        </a:solidFill>
        <a:latin typeface="+mn-lt"/>
        <a:ea typeface="+mn-ea"/>
        <a:cs typeface="+mn-cs"/>
      </a:defRPr>
    </a:lvl7pPr>
    <a:lvl8pPr marL="6399840" algn="l" defTabSz="1828526" rtl="0" eaLnBrk="1" latinLnBrk="0" hangingPunct="1">
      <a:defRPr sz="3599" kern="1200">
        <a:solidFill>
          <a:schemeClr val="tx1"/>
        </a:solidFill>
        <a:latin typeface="+mn-lt"/>
        <a:ea typeface="+mn-ea"/>
        <a:cs typeface="+mn-cs"/>
      </a:defRPr>
    </a:lvl8pPr>
    <a:lvl9pPr marL="7314103" algn="l" defTabSz="1828526" rtl="0" eaLnBrk="1" latinLnBrk="0" hangingPunct="1">
      <a:defRPr sz="3599" kern="1200">
        <a:solidFill>
          <a:schemeClr val="tx1"/>
        </a:solidFill>
        <a:latin typeface="+mn-lt"/>
        <a:ea typeface="+mn-ea"/>
        <a:cs typeface="+mn-cs"/>
      </a:defRPr>
    </a:lvl9pPr>
  </p:defaultTextStyle>
  <p:extLst>
    <p:ext uri="{EFAFB233-063F-42B5-8137-9DF3F51BA10A}">
      <p15:sldGuideLst xmlns:p15="http://schemas.microsoft.com/office/powerpoint/2012/main">
        <p15:guide id="1" pos="7680" userDrawn="1">
          <p15:clr>
            <a:srgbClr val="A4A3A4"/>
          </p15:clr>
        </p15:guide>
        <p15:guide id="2" pos="15346" userDrawn="1">
          <p15:clr>
            <a:srgbClr val="A4A3A4"/>
          </p15:clr>
        </p15:guide>
        <p15:guide id="3" orient="horz" pos="918" userDrawn="1">
          <p15:clr>
            <a:srgbClr val="A4A3A4"/>
          </p15:clr>
        </p15:guide>
        <p15:guide id="7" pos="7317" userDrawn="1">
          <p15:clr>
            <a:srgbClr val="A4A3A4"/>
          </p15:clr>
        </p15:guide>
        <p15:guide id="8" pos="8043" userDrawn="1">
          <p15:clr>
            <a:srgbClr val="A4A3A4"/>
          </p15:clr>
        </p15:guide>
        <p15:guide id="9" orient="horz" pos="7631" userDrawn="1">
          <p15:clr>
            <a:srgbClr val="A4A3A4"/>
          </p15:clr>
        </p15:guide>
        <p15:guide id="10" pos="1012" userDrawn="1">
          <p15:clr>
            <a:srgbClr val="A4A3A4"/>
          </p15:clr>
        </p15:guide>
        <p15:guide id="11" pos="1439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4EB"/>
    <a:srgbClr val="F5F1E5"/>
    <a:srgbClr val="354D6D"/>
    <a:srgbClr val="233348"/>
    <a:srgbClr val="0B8B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67" autoAdjust="0"/>
    <p:restoredTop sz="93233" autoAdjust="0"/>
  </p:normalViewPr>
  <p:slideViewPr>
    <p:cSldViewPr snapToObjects="1">
      <p:cViewPr varScale="1">
        <p:scale>
          <a:sx n="42" d="100"/>
          <a:sy n="42" d="100"/>
        </p:scale>
        <p:origin x="1304" y="176"/>
      </p:cViewPr>
      <p:guideLst>
        <p:guide pos="7680"/>
        <p:guide pos="15346"/>
        <p:guide orient="horz" pos="918"/>
        <p:guide pos="7317"/>
        <p:guide pos="8043"/>
        <p:guide orient="horz" pos="7631"/>
        <p:guide pos="1012"/>
        <p:guide pos="14393"/>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EA27AE-3EBC-614C-A420-99ED4B3338A1}" type="datetimeFigureOut">
              <a:rPr lang="en-US" smtClean="0"/>
              <a:t>4/3/20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40826B-D42A-9844-8E6E-DB15A56B1805}" type="slidenum">
              <a:rPr lang="en-US" smtClean="0"/>
              <a:t>‹#›</a:t>
            </a:fld>
            <a:endParaRPr lang="en-US"/>
          </a:p>
        </p:txBody>
      </p:sp>
    </p:spTree>
    <p:extLst>
      <p:ext uri="{BB962C8B-B14F-4D97-AF65-F5344CB8AC3E}">
        <p14:creationId xmlns:p14="http://schemas.microsoft.com/office/powerpoint/2010/main" val="1303455736"/>
      </p:ext>
    </p:extLst>
  </p:cSld>
  <p:clrMap bg1="lt1" tx1="dk1" bg2="lt2" tx2="dk2" accent1="accent1" accent2="accent2" accent3="accent3" accent4="accent4" accent5="accent5" accent6="accent6" hlink="hlink" folHlink="folHlink"/>
  <p:notesStyle>
    <a:lvl1pPr marL="0" algn="l" defTabSz="1828526" rtl="0" eaLnBrk="1" latinLnBrk="0" hangingPunct="1">
      <a:defRPr sz="2400" kern="1200">
        <a:solidFill>
          <a:schemeClr val="tx1"/>
        </a:solidFill>
        <a:latin typeface="+mn-lt"/>
        <a:ea typeface="+mn-ea"/>
        <a:cs typeface="+mn-cs"/>
      </a:defRPr>
    </a:lvl1pPr>
    <a:lvl2pPr marL="914263" algn="l" defTabSz="1828526" rtl="0" eaLnBrk="1" latinLnBrk="0" hangingPunct="1">
      <a:defRPr sz="2400" kern="1200">
        <a:solidFill>
          <a:schemeClr val="tx1"/>
        </a:solidFill>
        <a:latin typeface="+mn-lt"/>
        <a:ea typeface="+mn-ea"/>
        <a:cs typeface="+mn-cs"/>
      </a:defRPr>
    </a:lvl2pPr>
    <a:lvl3pPr marL="1828526" algn="l" defTabSz="1828526" rtl="0" eaLnBrk="1" latinLnBrk="0" hangingPunct="1">
      <a:defRPr sz="2400" kern="1200">
        <a:solidFill>
          <a:schemeClr val="tx1"/>
        </a:solidFill>
        <a:latin typeface="+mn-lt"/>
        <a:ea typeface="+mn-ea"/>
        <a:cs typeface="+mn-cs"/>
      </a:defRPr>
    </a:lvl3pPr>
    <a:lvl4pPr marL="2742789" algn="l" defTabSz="1828526" rtl="0" eaLnBrk="1" latinLnBrk="0" hangingPunct="1">
      <a:defRPr sz="2400" kern="1200">
        <a:solidFill>
          <a:schemeClr val="tx1"/>
        </a:solidFill>
        <a:latin typeface="+mn-lt"/>
        <a:ea typeface="+mn-ea"/>
        <a:cs typeface="+mn-cs"/>
      </a:defRPr>
    </a:lvl4pPr>
    <a:lvl5pPr marL="3657051" algn="l" defTabSz="1828526" rtl="0" eaLnBrk="1" latinLnBrk="0" hangingPunct="1">
      <a:defRPr sz="2400" kern="1200">
        <a:solidFill>
          <a:schemeClr val="tx1"/>
        </a:solidFill>
        <a:latin typeface="+mn-lt"/>
        <a:ea typeface="+mn-ea"/>
        <a:cs typeface="+mn-cs"/>
      </a:defRPr>
    </a:lvl5pPr>
    <a:lvl6pPr marL="4571314" algn="l" defTabSz="1828526" rtl="0" eaLnBrk="1" latinLnBrk="0" hangingPunct="1">
      <a:defRPr sz="2400" kern="1200">
        <a:solidFill>
          <a:schemeClr val="tx1"/>
        </a:solidFill>
        <a:latin typeface="+mn-lt"/>
        <a:ea typeface="+mn-ea"/>
        <a:cs typeface="+mn-cs"/>
      </a:defRPr>
    </a:lvl6pPr>
    <a:lvl7pPr marL="5485577" algn="l" defTabSz="1828526" rtl="0" eaLnBrk="1" latinLnBrk="0" hangingPunct="1">
      <a:defRPr sz="2400" kern="1200">
        <a:solidFill>
          <a:schemeClr val="tx1"/>
        </a:solidFill>
        <a:latin typeface="+mn-lt"/>
        <a:ea typeface="+mn-ea"/>
        <a:cs typeface="+mn-cs"/>
      </a:defRPr>
    </a:lvl7pPr>
    <a:lvl8pPr marL="6399840" algn="l" defTabSz="1828526" rtl="0" eaLnBrk="1" latinLnBrk="0" hangingPunct="1">
      <a:defRPr sz="2400" kern="1200">
        <a:solidFill>
          <a:schemeClr val="tx1"/>
        </a:solidFill>
        <a:latin typeface="+mn-lt"/>
        <a:ea typeface="+mn-ea"/>
        <a:cs typeface="+mn-cs"/>
      </a:defRPr>
    </a:lvl8pPr>
    <a:lvl9pPr marL="7314103" algn="l" defTabSz="1828526"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0826B-D42A-9844-8E6E-DB15A56B1805}" type="slidenum">
              <a:rPr lang="en-US" smtClean="0"/>
              <a:t>1</a:t>
            </a:fld>
            <a:endParaRPr lang="en-US"/>
          </a:p>
        </p:txBody>
      </p:sp>
    </p:spTree>
    <p:extLst>
      <p:ext uri="{BB962C8B-B14F-4D97-AF65-F5344CB8AC3E}">
        <p14:creationId xmlns:p14="http://schemas.microsoft.com/office/powerpoint/2010/main" val="1894519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endParaRPr lang="en-US" dirty="0"/>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88333050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57347269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599140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ne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4384000" cy="13716000"/>
          </a:xfrm>
          <a:prstGeom prst="rect">
            <a:avLst/>
          </a:prstGeom>
        </p:spPr>
        <p:txBody>
          <a:bodyPr/>
          <a:lstStyle>
            <a:lvl1pPr marL="0" indent="0">
              <a:buNone/>
              <a:defRPr/>
            </a:lvl1pPr>
          </a:lstStyle>
          <a:p>
            <a:endParaRPr lang="en-US" dirty="0"/>
          </a:p>
        </p:txBody>
      </p:sp>
    </p:spTree>
    <p:extLst>
      <p:ext uri="{BB962C8B-B14F-4D97-AF65-F5344CB8AC3E}">
        <p14:creationId xmlns:p14="http://schemas.microsoft.com/office/powerpoint/2010/main" val="249349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Slide Number Placeholder 5"/>
          <p:cNvSpPr txBox="1">
            <a:spLocks/>
          </p:cNvSpPr>
          <p:nvPr userDrawn="1"/>
        </p:nvSpPr>
        <p:spPr>
          <a:xfrm>
            <a:off x="23042300" y="12602321"/>
            <a:ext cx="685934" cy="386603"/>
          </a:xfrm>
          <a:prstGeom prst="rect">
            <a:avLst/>
          </a:prstGeom>
        </p:spPr>
        <p:txBody>
          <a:bodyPr/>
          <a:lstStyle>
            <a:defPPr>
              <a:defRPr lang="en-US"/>
            </a:defPPr>
            <a:lvl1pPr marL="0" algn="l" defTabSz="1828526" rtl="0" eaLnBrk="1" latinLnBrk="0" hangingPunct="1">
              <a:defRPr sz="3599" kern="1200">
                <a:solidFill>
                  <a:schemeClr val="tx1"/>
                </a:solidFill>
                <a:latin typeface="+mn-lt"/>
                <a:ea typeface="+mn-ea"/>
                <a:cs typeface="+mn-cs"/>
              </a:defRPr>
            </a:lvl1pPr>
            <a:lvl2pPr marL="914263" algn="l" defTabSz="1828526" rtl="0" eaLnBrk="1" latinLnBrk="0" hangingPunct="1">
              <a:defRPr sz="3599" kern="1200">
                <a:solidFill>
                  <a:schemeClr val="tx1"/>
                </a:solidFill>
                <a:latin typeface="+mn-lt"/>
                <a:ea typeface="+mn-ea"/>
                <a:cs typeface="+mn-cs"/>
              </a:defRPr>
            </a:lvl2pPr>
            <a:lvl3pPr marL="1828526" algn="l" defTabSz="1828526" rtl="0" eaLnBrk="1" latinLnBrk="0" hangingPunct="1">
              <a:defRPr sz="3599" kern="1200">
                <a:solidFill>
                  <a:schemeClr val="tx1"/>
                </a:solidFill>
                <a:latin typeface="+mn-lt"/>
                <a:ea typeface="+mn-ea"/>
                <a:cs typeface="+mn-cs"/>
              </a:defRPr>
            </a:lvl3pPr>
            <a:lvl4pPr marL="2742789" algn="l" defTabSz="1828526" rtl="0" eaLnBrk="1" latinLnBrk="0" hangingPunct="1">
              <a:defRPr sz="3599" kern="1200">
                <a:solidFill>
                  <a:schemeClr val="tx1"/>
                </a:solidFill>
                <a:latin typeface="+mn-lt"/>
                <a:ea typeface="+mn-ea"/>
                <a:cs typeface="+mn-cs"/>
              </a:defRPr>
            </a:lvl4pPr>
            <a:lvl5pPr marL="3657051" algn="l" defTabSz="1828526" rtl="0" eaLnBrk="1" latinLnBrk="0" hangingPunct="1">
              <a:defRPr sz="3599" kern="1200">
                <a:solidFill>
                  <a:schemeClr val="tx1"/>
                </a:solidFill>
                <a:latin typeface="+mn-lt"/>
                <a:ea typeface="+mn-ea"/>
                <a:cs typeface="+mn-cs"/>
              </a:defRPr>
            </a:lvl5pPr>
            <a:lvl6pPr marL="4571314" algn="l" defTabSz="1828526" rtl="0" eaLnBrk="1" latinLnBrk="0" hangingPunct="1">
              <a:defRPr sz="3599" kern="1200">
                <a:solidFill>
                  <a:schemeClr val="tx1"/>
                </a:solidFill>
                <a:latin typeface="+mn-lt"/>
                <a:ea typeface="+mn-ea"/>
                <a:cs typeface="+mn-cs"/>
              </a:defRPr>
            </a:lvl6pPr>
            <a:lvl7pPr marL="5485577" algn="l" defTabSz="1828526" rtl="0" eaLnBrk="1" latinLnBrk="0" hangingPunct="1">
              <a:defRPr sz="3599" kern="1200">
                <a:solidFill>
                  <a:schemeClr val="tx1"/>
                </a:solidFill>
                <a:latin typeface="+mn-lt"/>
                <a:ea typeface="+mn-ea"/>
                <a:cs typeface="+mn-cs"/>
              </a:defRPr>
            </a:lvl7pPr>
            <a:lvl8pPr marL="6399840" algn="l" defTabSz="1828526" rtl="0" eaLnBrk="1" latinLnBrk="0" hangingPunct="1">
              <a:defRPr sz="3599" kern="1200">
                <a:solidFill>
                  <a:schemeClr val="tx1"/>
                </a:solidFill>
                <a:latin typeface="+mn-lt"/>
                <a:ea typeface="+mn-ea"/>
                <a:cs typeface="+mn-cs"/>
              </a:defRPr>
            </a:lvl8pPr>
            <a:lvl9pPr marL="7314103" algn="l" defTabSz="1828526" rtl="0" eaLnBrk="1" latinLnBrk="0" hangingPunct="1">
              <a:defRPr sz="3599" kern="1200">
                <a:solidFill>
                  <a:schemeClr val="tx1"/>
                </a:solidFill>
                <a:latin typeface="+mn-lt"/>
                <a:ea typeface="+mn-ea"/>
                <a:cs typeface="+mn-cs"/>
              </a:defRPr>
            </a:lvl9pPr>
          </a:lstStyle>
          <a:p>
            <a:fld id="{DF913B61-BB4D-AD42-BE2D-7D251B7C8B2F}" type="slidenum">
              <a:rPr lang="en-US" sz="2400" baseline="0" smtClean="0">
                <a:solidFill>
                  <a:schemeClr val="accent1"/>
                </a:solidFill>
                <a:latin typeface="Poppins Light" charset="0"/>
              </a:rPr>
              <a:pPr/>
              <a:t>‹#›</a:t>
            </a:fld>
            <a:endParaRPr lang="en-US" sz="2400" baseline="0" dirty="0">
              <a:solidFill>
                <a:schemeClr val="accent1"/>
              </a:solidFill>
              <a:latin typeface="Poppins Light" charset="0"/>
            </a:endParaRPr>
          </a:p>
        </p:txBody>
      </p:sp>
      <p:sp>
        <p:nvSpPr>
          <p:cNvPr id="5" name="Rectangle 4"/>
          <p:cNvSpPr/>
          <p:nvPr userDrawn="1"/>
        </p:nvSpPr>
        <p:spPr>
          <a:xfrm>
            <a:off x="19847904" y="12591988"/>
            <a:ext cx="3092776" cy="396936"/>
          </a:xfrm>
          <a:prstGeom prst="rect">
            <a:avLst/>
          </a:prstGeom>
          <a:noFill/>
        </p:spPr>
        <p:txBody>
          <a:bodyPr wrap="square">
            <a:spAutoFit/>
          </a:bodyPr>
          <a:lstStyle/>
          <a:p>
            <a:r>
              <a:rPr lang="en-US" sz="2000" dirty="0" err="1">
                <a:solidFill>
                  <a:schemeClr val="accent2"/>
                </a:solidFill>
                <a:latin typeface="Poppins Light" charset="0"/>
                <a:ea typeface="Poppins Light" charset="0"/>
                <a:cs typeface="Poppins Light" charset="0"/>
              </a:rPr>
              <a:t>www.yourwebsite.com</a:t>
            </a:r>
            <a:endParaRPr lang="en-US" sz="2000" dirty="0">
              <a:solidFill>
                <a:schemeClr val="accent2"/>
              </a:solidFill>
              <a:latin typeface="Poppins Light" charset="0"/>
              <a:ea typeface="Poppins Light" charset="0"/>
              <a:cs typeface="Poppins Light" charset="0"/>
            </a:endParaRPr>
          </a:p>
        </p:txBody>
      </p:sp>
    </p:spTree>
    <p:extLst>
      <p:ext uri="{BB962C8B-B14F-4D97-AF65-F5344CB8AC3E}">
        <p14:creationId xmlns:p14="http://schemas.microsoft.com/office/powerpoint/2010/main" val="212489599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 Images + Footer">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4726076" y="6713984"/>
            <a:ext cx="3262075" cy="5341640"/>
          </a:xfrm>
          <a:prstGeom prst="rect">
            <a:avLst/>
          </a:prstGeom>
        </p:spPr>
        <p:txBody>
          <a:bodyPr/>
          <a:lstStyle>
            <a:lvl1pPr marL="0" indent="0">
              <a:buNone/>
              <a:defRPr/>
            </a:lvl1pPr>
          </a:lstStyle>
          <a:p>
            <a:endParaRPr lang="en-US" dirty="0"/>
          </a:p>
        </p:txBody>
      </p:sp>
      <p:sp>
        <p:nvSpPr>
          <p:cNvPr id="7" name="Picture Placeholder 3"/>
          <p:cNvSpPr>
            <a:spLocks noGrp="1"/>
          </p:cNvSpPr>
          <p:nvPr>
            <p:ph type="pic" sz="quarter" idx="11"/>
          </p:nvPr>
        </p:nvSpPr>
        <p:spPr>
          <a:xfrm>
            <a:off x="8663608" y="6737939"/>
            <a:ext cx="3262075" cy="5341640"/>
          </a:xfrm>
          <a:prstGeom prst="rect">
            <a:avLst/>
          </a:prstGeom>
        </p:spPr>
        <p:txBody>
          <a:bodyPr/>
          <a:lstStyle>
            <a:lvl1pPr marL="0" indent="0">
              <a:buNone/>
              <a:defRPr/>
            </a:lvl1pPr>
          </a:lstStyle>
          <a:p>
            <a:endParaRPr lang="en-US" dirty="0"/>
          </a:p>
        </p:txBody>
      </p:sp>
      <p:sp>
        <p:nvSpPr>
          <p:cNvPr id="8" name="Picture Placeholder 3"/>
          <p:cNvSpPr>
            <a:spLocks noGrp="1"/>
          </p:cNvSpPr>
          <p:nvPr>
            <p:ph type="pic" sz="quarter" idx="12"/>
          </p:nvPr>
        </p:nvSpPr>
        <p:spPr>
          <a:xfrm>
            <a:off x="12579014" y="6713984"/>
            <a:ext cx="3262075" cy="5341640"/>
          </a:xfrm>
          <a:prstGeom prst="rect">
            <a:avLst/>
          </a:prstGeom>
        </p:spPr>
        <p:txBody>
          <a:bodyPr/>
          <a:lstStyle>
            <a:lvl1pPr marL="0" indent="0">
              <a:buNone/>
              <a:defRPr/>
            </a:lvl1pPr>
          </a:lstStyle>
          <a:p>
            <a:endParaRPr lang="en-US" dirty="0"/>
          </a:p>
        </p:txBody>
      </p:sp>
      <p:sp>
        <p:nvSpPr>
          <p:cNvPr id="9" name="Picture Placeholder 3"/>
          <p:cNvSpPr>
            <a:spLocks noGrp="1"/>
          </p:cNvSpPr>
          <p:nvPr>
            <p:ph type="pic" sz="quarter" idx="13"/>
          </p:nvPr>
        </p:nvSpPr>
        <p:spPr>
          <a:xfrm>
            <a:off x="762376" y="6713984"/>
            <a:ext cx="3262075" cy="5341640"/>
          </a:xfrm>
          <a:prstGeom prst="rect">
            <a:avLst/>
          </a:prstGeom>
        </p:spPr>
        <p:txBody>
          <a:bodyPr/>
          <a:lstStyle>
            <a:lvl1pPr marL="0" indent="0">
              <a:buNone/>
              <a:defRPr/>
            </a:lvl1pPr>
          </a:lstStyle>
          <a:p>
            <a:endParaRPr lang="en-US" dirty="0"/>
          </a:p>
        </p:txBody>
      </p:sp>
      <p:sp>
        <p:nvSpPr>
          <p:cNvPr id="10" name="Slide Number Placeholder 5"/>
          <p:cNvSpPr txBox="1">
            <a:spLocks/>
          </p:cNvSpPr>
          <p:nvPr userDrawn="1"/>
        </p:nvSpPr>
        <p:spPr>
          <a:xfrm>
            <a:off x="23042300" y="12602321"/>
            <a:ext cx="685934" cy="386603"/>
          </a:xfrm>
          <a:prstGeom prst="rect">
            <a:avLst/>
          </a:prstGeom>
        </p:spPr>
        <p:txBody>
          <a:bodyPr/>
          <a:lstStyle>
            <a:defPPr>
              <a:defRPr lang="en-US"/>
            </a:defPPr>
            <a:lvl1pPr marL="0" algn="l" defTabSz="1828526" rtl="0" eaLnBrk="1" latinLnBrk="0" hangingPunct="1">
              <a:defRPr sz="3599" kern="1200">
                <a:solidFill>
                  <a:schemeClr val="tx1"/>
                </a:solidFill>
                <a:latin typeface="+mn-lt"/>
                <a:ea typeface="+mn-ea"/>
                <a:cs typeface="+mn-cs"/>
              </a:defRPr>
            </a:lvl1pPr>
            <a:lvl2pPr marL="914263" algn="l" defTabSz="1828526" rtl="0" eaLnBrk="1" latinLnBrk="0" hangingPunct="1">
              <a:defRPr sz="3599" kern="1200">
                <a:solidFill>
                  <a:schemeClr val="tx1"/>
                </a:solidFill>
                <a:latin typeface="+mn-lt"/>
                <a:ea typeface="+mn-ea"/>
                <a:cs typeface="+mn-cs"/>
              </a:defRPr>
            </a:lvl2pPr>
            <a:lvl3pPr marL="1828526" algn="l" defTabSz="1828526" rtl="0" eaLnBrk="1" latinLnBrk="0" hangingPunct="1">
              <a:defRPr sz="3599" kern="1200">
                <a:solidFill>
                  <a:schemeClr val="tx1"/>
                </a:solidFill>
                <a:latin typeface="+mn-lt"/>
                <a:ea typeface="+mn-ea"/>
                <a:cs typeface="+mn-cs"/>
              </a:defRPr>
            </a:lvl3pPr>
            <a:lvl4pPr marL="2742789" algn="l" defTabSz="1828526" rtl="0" eaLnBrk="1" latinLnBrk="0" hangingPunct="1">
              <a:defRPr sz="3599" kern="1200">
                <a:solidFill>
                  <a:schemeClr val="tx1"/>
                </a:solidFill>
                <a:latin typeface="+mn-lt"/>
                <a:ea typeface="+mn-ea"/>
                <a:cs typeface="+mn-cs"/>
              </a:defRPr>
            </a:lvl4pPr>
            <a:lvl5pPr marL="3657051" algn="l" defTabSz="1828526" rtl="0" eaLnBrk="1" latinLnBrk="0" hangingPunct="1">
              <a:defRPr sz="3599" kern="1200">
                <a:solidFill>
                  <a:schemeClr val="tx1"/>
                </a:solidFill>
                <a:latin typeface="+mn-lt"/>
                <a:ea typeface="+mn-ea"/>
                <a:cs typeface="+mn-cs"/>
              </a:defRPr>
            </a:lvl5pPr>
            <a:lvl6pPr marL="4571314" algn="l" defTabSz="1828526" rtl="0" eaLnBrk="1" latinLnBrk="0" hangingPunct="1">
              <a:defRPr sz="3599" kern="1200">
                <a:solidFill>
                  <a:schemeClr val="tx1"/>
                </a:solidFill>
                <a:latin typeface="+mn-lt"/>
                <a:ea typeface="+mn-ea"/>
                <a:cs typeface="+mn-cs"/>
              </a:defRPr>
            </a:lvl6pPr>
            <a:lvl7pPr marL="5485577" algn="l" defTabSz="1828526" rtl="0" eaLnBrk="1" latinLnBrk="0" hangingPunct="1">
              <a:defRPr sz="3599" kern="1200">
                <a:solidFill>
                  <a:schemeClr val="tx1"/>
                </a:solidFill>
                <a:latin typeface="+mn-lt"/>
                <a:ea typeface="+mn-ea"/>
                <a:cs typeface="+mn-cs"/>
              </a:defRPr>
            </a:lvl7pPr>
            <a:lvl8pPr marL="6399840" algn="l" defTabSz="1828526" rtl="0" eaLnBrk="1" latinLnBrk="0" hangingPunct="1">
              <a:defRPr sz="3599" kern="1200">
                <a:solidFill>
                  <a:schemeClr val="tx1"/>
                </a:solidFill>
                <a:latin typeface="+mn-lt"/>
                <a:ea typeface="+mn-ea"/>
                <a:cs typeface="+mn-cs"/>
              </a:defRPr>
            </a:lvl8pPr>
            <a:lvl9pPr marL="7314103" algn="l" defTabSz="1828526" rtl="0" eaLnBrk="1" latinLnBrk="0" hangingPunct="1">
              <a:defRPr sz="3599" kern="1200">
                <a:solidFill>
                  <a:schemeClr val="tx1"/>
                </a:solidFill>
                <a:latin typeface="+mn-lt"/>
                <a:ea typeface="+mn-ea"/>
                <a:cs typeface="+mn-cs"/>
              </a:defRPr>
            </a:lvl9pPr>
          </a:lstStyle>
          <a:p>
            <a:fld id="{DF913B61-BB4D-AD42-BE2D-7D251B7C8B2F}" type="slidenum">
              <a:rPr lang="en-US" sz="2400" baseline="0" smtClean="0">
                <a:solidFill>
                  <a:schemeClr val="accent1"/>
                </a:solidFill>
                <a:latin typeface="Poppins Light" charset="0"/>
              </a:rPr>
              <a:pPr/>
              <a:t>‹#›</a:t>
            </a:fld>
            <a:endParaRPr lang="en-US" sz="2400" baseline="0" dirty="0">
              <a:solidFill>
                <a:schemeClr val="accent1"/>
              </a:solidFill>
              <a:latin typeface="Poppins Light" charset="0"/>
            </a:endParaRPr>
          </a:p>
        </p:txBody>
      </p:sp>
      <p:sp>
        <p:nvSpPr>
          <p:cNvPr id="11" name="Rectangle 10"/>
          <p:cNvSpPr/>
          <p:nvPr userDrawn="1"/>
        </p:nvSpPr>
        <p:spPr>
          <a:xfrm>
            <a:off x="19847904" y="12591988"/>
            <a:ext cx="3092776" cy="396936"/>
          </a:xfrm>
          <a:prstGeom prst="rect">
            <a:avLst/>
          </a:prstGeom>
          <a:noFill/>
        </p:spPr>
        <p:txBody>
          <a:bodyPr wrap="square">
            <a:spAutoFit/>
          </a:bodyPr>
          <a:lstStyle/>
          <a:p>
            <a:r>
              <a:rPr lang="en-US" sz="2000" dirty="0" err="1">
                <a:solidFill>
                  <a:schemeClr val="accent2"/>
                </a:solidFill>
                <a:latin typeface="Poppins Light" charset="0"/>
                <a:ea typeface="Poppins Light" charset="0"/>
                <a:cs typeface="Poppins Light" charset="0"/>
              </a:rPr>
              <a:t>www.yourwebsite.com</a:t>
            </a:r>
            <a:endParaRPr lang="en-US" sz="2000" dirty="0">
              <a:solidFill>
                <a:schemeClr val="accent2"/>
              </a:solidFill>
              <a:latin typeface="Poppins Light" charset="0"/>
              <a:ea typeface="Poppins Light" charset="0"/>
              <a:cs typeface="Poppins Light" charset="0"/>
            </a:endParaRPr>
          </a:p>
        </p:txBody>
      </p:sp>
      <p:sp>
        <p:nvSpPr>
          <p:cNvPr id="14" name="Picture Placeholder 3"/>
          <p:cNvSpPr>
            <a:spLocks noGrp="1"/>
          </p:cNvSpPr>
          <p:nvPr>
            <p:ph type="pic" sz="quarter" idx="14"/>
          </p:nvPr>
        </p:nvSpPr>
        <p:spPr>
          <a:xfrm>
            <a:off x="16494420" y="6737939"/>
            <a:ext cx="3262075" cy="5341640"/>
          </a:xfrm>
          <a:prstGeom prst="rect">
            <a:avLst/>
          </a:prstGeom>
        </p:spPr>
        <p:txBody>
          <a:bodyPr/>
          <a:lstStyle>
            <a:lvl1pPr marL="0" indent="0">
              <a:buNone/>
              <a:defRPr/>
            </a:lvl1pPr>
          </a:lstStyle>
          <a:p>
            <a:endParaRPr lang="en-US" dirty="0"/>
          </a:p>
        </p:txBody>
      </p:sp>
      <p:sp>
        <p:nvSpPr>
          <p:cNvPr id="15" name="Picture Placeholder 3"/>
          <p:cNvSpPr>
            <a:spLocks noGrp="1"/>
          </p:cNvSpPr>
          <p:nvPr>
            <p:ph type="pic" sz="quarter" idx="15"/>
          </p:nvPr>
        </p:nvSpPr>
        <p:spPr>
          <a:xfrm>
            <a:off x="20413496" y="6713984"/>
            <a:ext cx="3262075" cy="5341640"/>
          </a:xfrm>
          <a:prstGeom prst="rect">
            <a:avLst/>
          </a:prstGeom>
        </p:spPr>
        <p:txBody>
          <a:bodyPr/>
          <a:lstStyle>
            <a:lvl1pPr marL="0" indent="0">
              <a:buNone/>
              <a:defRPr/>
            </a:lvl1pPr>
          </a:lstStyle>
          <a:p>
            <a:endParaRPr lang="en-US" dirty="0"/>
          </a:p>
        </p:txBody>
      </p:sp>
      <p:sp>
        <p:nvSpPr>
          <p:cNvPr id="12" name="Picture Placeholder 3"/>
          <p:cNvSpPr>
            <a:spLocks noGrp="1"/>
          </p:cNvSpPr>
          <p:nvPr>
            <p:ph type="pic" sz="quarter" idx="16"/>
          </p:nvPr>
        </p:nvSpPr>
        <p:spPr>
          <a:xfrm>
            <a:off x="4726076" y="665312"/>
            <a:ext cx="3262075" cy="5341640"/>
          </a:xfrm>
          <a:prstGeom prst="rect">
            <a:avLst/>
          </a:prstGeom>
        </p:spPr>
        <p:txBody>
          <a:bodyPr/>
          <a:lstStyle>
            <a:lvl1pPr marL="0" indent="0">
              <a:buNone/>
              <a:defRPr/>
            </a:lvl1pPr>
          </a:lstStyle>
          <a:p>
            <a:endParaRPr lang="en-US" dirty="0"/>
          </a:p>
        </p:txBody>
      </p:sp>
      <p:sp>
        <p:nvSpPr>
          <p:cNvPr id="13" name="Picture Placeholder 3"/>
          <p:cNvSpPr>
            <a:spLocks noGrp="1"/>
          </p:cNvSpPr>
          <p:nvPr>
            <p:ph type="pic" sz="quarter" idx="17"/>
          </p:nvPr>
        </p:nvSpPr>
        <p:spPr>
          <a:xfrm>
            <a:off x="8663608" y="689267"/>
            <a:ext cx="3262075" cy="5341640"/>
          </a:xfrm>
          <a:prstGeom prst="rect">
            <a:avLst/>
          </a:prstGeom>
        </p:spPr>
        <p:txBody>
          <a:bodyPr/>
          <a:lstStyle>
            <a:lvl1pPr marL="0" indent="0">
              <a:buNone/>
              <a:defRPr/>
            </a:lvl1pPr>
          </a:lstStyle>
          <a:p>
            <a:endParaRPr lang="en-US" dirty="0"/>
          </a:p>
        </p:txBody>
      </p:sp>
      <p:sp>
        <p:nvSpPr>
          <p:cNvPr id="16" name="Picture Placeholder 3"/>
          <p:cNvSpPr>
            <a:spLocks noGrp="1"/>
          </p:cNvSpPr>
          <p:nvPr>
            <p:ph type="pic" sz="quarter" idx="18"/>
          </p:nvPr>
        </p:nvSpPr>
        <p:spPr>
          <a:xfrm>
            <a:off x="12579014" y="665312"/>
            <a:ext cx="3262075" cy="5341640"/>
          </a:xfrm>
          <a:prstGeom prst="rect">
            <a:avLst/>
          </a:prstGeom>
        </p:spPr>
        <p:txBody>
          <a:bodyPr/>
          <a:lstStyle>
            <a:lvl1pPr marL="0" indent="0">
              <a:buNone/>
              <a:defRPr/>
            </a:lvl1pPr>
          </a:lstStyle>
          <a:p>
            <a:endParaRPr lang="en-US" dirty="0"/>
          </a:p>
        </p:txBody>
      </p:sp>
      <p:sp>
        <p:nvSpPr>
          <p:cNvPr id="17" name="Picture Placeholder 3"/>
          <p:cNvSpPr>
            <a:spLocks noGrp="1"/>
          </p:cNvSpPr>
          <p:nvPr>
            <p:ph type="pic" sz="quarter" idx="19"/>
          </p:nvPr>
        </p:nvSpPr>
        <p:spPr>
          <a:xfrm>
            <a:off x="762376" y="665312"/>
            <a:ext cx="3262075" cy="5341640"/>
          </a:xfrm>
          <a:prstGeom prst="rect">
            <a:avLst/>
          </a:prstGeom>
        </p:spPr>
        <p:txBody>
          <a:bodyPr/>
          <a:lstStyle>
            <a:lvl1pPr marL="0" indent="0">
              <a:buNone/>
              <a:defRPr/>
            </a:lvl1pPr>
          </a:lstStyle>
          <a:p>
            <a:endParaRPr lang="en-US" dirty="0"/>
          </a:p>
        </p:txBody>
      </p:sp>
      <p:sp>
        <p:nvSpPr>
          <p:cNvPr id="18" name="Picture Placeholder 3"/>
          <p:cNvSpPr>
            <a:spLocks noGrp="1"/>
          </p:cNvSpPr>
          <p:nvPr>
            <p:ph type="pic" sz="quarter" idx="20"/>
          </p:nvPr>
        </p:nvSpPr>
        <p:spPr>
          <a:xfrm>
            <a:off x="16494420" y="689267"/>
            <a:ext cx="3262075" cy="5341640"/>
          </a:xfrm>
          <a:prstGeom prst="rect">
            <a:avLst/>
          </a:prstGeom>
        </p:spPr>
        <p:txBody>
          <a:bodyPr/>
          <a:lstStyle>
            <a:lvl1pPr marL="0" indent="0">
              <a:buNone/>
              <a:defRPr/>
            </a:lvl1pPr>
          </a:lstStyle>
          <a:p>
            <a:endParaRPr lang="en-US" dirty="0"/>
          </a:p>
        </p:txBody>
      </p:sp>
      <p:sp>
        <p:nvSpPr>
          <p:cNvPr id="19" name="Picture Placeholder 3"/>
          <p:cNvSpPr>
            <a:spLocks noGrp="1"/>
          </p:cNvSpPr>
          <p:nvPr>
            <p:ph type="pic" sz="quarter" idx="21"/>
          </p:nvPr>
        </p:nvSpPr>
        <p:spPr>
          <a:xfrm>
            <a:off x="20413496" y="665312"/>
            <a:ext cx="3262075" cy="5341640"/>
          </a:xfrm>
          <a:prstGeom prst="rect">
            <a:avLst/>
          </a:prstGeom>
        </p:spPr>
        <p:txBody>
          <a:bodyPr/>
          <a:lstStyle>
            <a:lvl1pPr marL="0" indent="0">
              <a:buNone/>
              <a:defRPr/>
            </a:lvl1pPr>
          </a:lstStyle>
          <a:p>
            <a:endParaRPr lang="en-US" dirty="0"/>
          </a:p>
        </p:txBody>
      </p:sp>
    </p:spTree>
    <p:extLst>
      <p:ext uri="{BB962C8B-B14F-4D97-AF65-F5344CB8AC3E}">
        <p14:creationId xmlns:p14="http://schemas.microsoft.com/office/powerpoint/2010/main" val="1945742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6" name="Picture Placeholder 46"/>
          <p:cNvSpPr>
            <a:spLocks noGrp="1"/>
          </p:cNvSpPr>
          <p:nvPr>
            <p:ph type="pic" sz="quarter" idx="13"/>
          </p:nvPr>
        </p:nvSpPr>
        <p:spPr>
          <a:xfrm>
            <a:off x="12768263" y="8459788"/>
            <a:ext cx="3527426" cy="3536949"/>
          </a:xfrm>
        </p:spPr>
      </p:sp>
      <p:sp>
        <p:nvSpPr>
          <p:cNvPr id="7" name="Picture Placeholder 47"/>
          <p:cNvSpPr>
            <a:spLocks noGrp="1"/>
          </p:cNvSpPr>
          <p:nvPr>
            <p:ph type="pic" sz="quarter" idx="14"/>
          </p:nvPr>
        </p:nvSpPr>
        <p:spPr>
          <a:xfrm>
            <a:off x="12768263" y="4029076"/>
            <a:ext cx="3527426" cy="3538538"/>
          </a:xfrm>
        </p:spPr>
      </p:sp>
      <p:sp>
        <p:nvSpPr>
          <p:cNvPr id="8" name="Picture Placeholder 48"/>
          <p:cNvSpPr>
            <a:spLocks noGrp="1"/>
          </p:cNvSpPr>
          <p:nvPr>
            <p:ph type="pic" sz="quarter" idx="16"/>
          </p:nvPr>
        </p:nvSpPr>
        <p:spPr>
          <a:xfrm>
            <a:off x="1565275" y="8459789"/>
            <a:ext cx="3557588" cy="3536950"/>
          </a:xfrm>
        </p:spPr>
      </p:sp>
      <p:sp>
        <p:nvSpPr>
          <p:cNvPr id="9" name="Picture Placeholder 49"/>
          <p:cNvSpPr>
            <a:spLocks noGrp="1"/>
          </p:cNvSpPr>
          <p:nvPr>
            <p:ph type="pic" sz="quarter" idx="17"/>
          </p:nvPr>
        </p:nvSpPr>
        <p:spPr>
          <a:xfrm>
            <a:off x="1565275" y="4029075"/>
            <a:ext cx="3578225" cy="3538537"/>
          </a:xfrm>
        </p:spPr>
      </p:sp>
    </p:spTree>
    <p:extLst>
      <p:ext uri="{BB962C8B-B14F-4D97-AF65-F5344CB8AC3E}">
        <p14:creationId xmlns:p14="http://schemas.microsoft.com/office/powerpoint/2010/main" val="1501252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4808" y="0"/>
            <a:ext cx="6116638" cy="9142413"/>
          </a:xfrm>
        </p:spPr>
        <p:txBody>
          <a:bodyPr/>
          <a:lstStyle/>
          <a:p>
            <a:endParaRPr lang="en-US"/>
          </a:p>
        </p:txBody>
      </p:sp>
      <p:sp>
        <p:nvSpPr>
          <p:cNvPr id="17" name="Picture Placeholder 16"/>
          <p:cNvSpPr>
            <a:spLocks noGrp="1"/>
          </p:cNvSpPr>
          <p:nvPr>
            <p:ph type="pic" sz="quarter" idx="11"/>
          </p:nvPr>
        </p:nvSpPr>
        <p:spPr>
          <a:xfrm>
            <a:off x="0" y="9142413"/>
            <a:ext cx="6121400" cy="4573587"/>
          </a:xfrm>
        </p:spPr>
        <p:txBody>
          <a:bodyPr/>
          <a:lstStyle/>
          <a:p>
            <a:endParaRPr lang="en-US"/>
          </a:p>
        </p:txBody>
      </p:sp>
      <p:sp>
        <p:nvSpPr>
          <p:cNvPr id="19" name="Picture Placeholder 18"/>
          <p:cNvSpPr>
            <a:spLocks noGrp="1"/>
          </p:cNvSpPr>
          <p:nvPr>
            <p:ph type="pic" sz="quarter" idx="12"/>
          </p:nvPr>
        </p:nvSpPr>
        <p:spPr>
          <a:xfrm>
            <a:off x="6121400" y="0"/>
            <a:ext cx="12204700" cy="9142413"/>
          </a:xfrm>
        </p:spPr>
        <p:txBody>
          <a:bodyPr/>
          <a:lstStyle/>
          <a:p>
            <a:endParaRPr lang="en-US"/>
          </a:p>
        </p:txBody>
      </p:sp>
      <p:sp>
        <p:nvSpPr>
          <p:cNvPr id="21" name="Picture Placeholder 20"/>
          <p:cNvSpPr>
            <a:spLocks noGrp="1"/>
          </p:cNvSpPr>
          <p:nvPr>
            <p:ph type="pic" sz="quarter" idx="13"/>
          </p:nvPr>
        </p:nvSpPr>
        <p:spPr>
          <a:xfrm>
            <a:off x="6121400" y="9142413"/>
            <a:ext cx="12204700" cy="4573587"/>
          </a:xfrm>
        </p:spPr>
        <p:txBody>
          <a:bodyPr/>
          <a:lstStyle/>
          <a:p>
            <a:endParaRPr lang="en-US"/>
          </a:p>
        </p:txBody>
      </p:sp>
      <p:sp>
        <p:nvSpPr>
          <p:cNvPr id="25" name="Picture Placeholder 24"/>
          <p:cNvSpPr>
            <a:spLocks noGrp="1"/>
          </p:cNvSpPr>
          <p:nvPr>
            <p:ph type="pic" sz="quarter" idx="14"/>
          </p:nvPr>
        </p:nvSpPr>
        <p:spPr>
          <a:xfrm>
            <a:off x="18326100" y="0"/>
            <a:ext cx="6057900" cy="4573588"/>
          </a:xfrm>
        </p:spPr>
        <p:txBody>
          <a:bodyPr/>
          <a:lstStyle/>
          <a:p>
            <a:endParaRPr lang="en-US"/>
          </a:p>
        </p:txBody>
      </p:sp>
      <p:sp>
        <p:nvSpPr>
          <p:cNvPr id="27" name="Picture Placeholder 26"/>
          <p:cNvSpPr>
            <a:spLocks noGrp="1"/>
          </p:cNvSpPr>
          <p:nvPr>
            <p:ph type="pic" sz="quarter" idx="15"/>
          </p:nvPr>
        </p:nvSpPr>
        <p:spPr>
          <a:xfrm>
            <a:off x="18326100" y="4573588"/>
            <a:ext cx="6057900" cy="9142412"/>
          </a:xfrm>
        </p:spPr>
        <p:txBody>
          <a:bodyPr/>
          <a:lstStyle/>
          <a:p>
            <a:endParaRPr lang="en-US"/>
          </a:p>
        </p:txBody>
      </p:sp>
    </p:spTree>
    <p:extLst>
      <p:ext uri="{BB962C8B-B14F-4D97-AF65-F5344CB8AC3E}">
        <p14:creationId xmlns:p14="http://schemas.microsoft.com/office/powerpoint/2010/main" val="1799878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668963" y="3657600"/>
            <a:ext cx="8504238" cy="4267200"/>
          </a:xfrm>
        </p:spPr>
        <p:txBody>
          <a:bodyPr/>
          <a:lstStyle/>
          <a:p>
            <a:endParaRPr lang="en-US"/>
          </a:p>
        </p:txBody>
      </p:sp>
      <p:sp>
        <p:nvSpPr>
          <p:cNvPr id="10" name="Picture Placeholder 8"/>
          <p:cNvSpPr>
            <a:spLocks noGrp="1"/>
          </p:cNvSpPr>
          <p:nvPr>
            <p:ph type="pic" sz="quarter" idx="11"/>
          </p:nvPr>
        </p:nvSpPr>
        <p:spPr>
          <a:xfrm>
            <a:off x="9921875" y="7936160"/>
            <a:ext cx="8504238" cy="4267200"/>
          </a:xfrm>
        </p:spPr>
        <p:txBody>
          <a:bodyPr/>
          <a:lstStyle/>
          <a:p>
            <a:endParaRPr lang="en-US"/>
          </a:p>
        </p:txBody>
      </p:sp>
    </p:spTree>
    <p:extLst>
      <p:ext uri="{BB962C8B-B14F-4D97-AF65-F5344CB8AC3E}">
        <p14:creationId xmlns:p14="http://schemas.microsoft.com/office/powerpoint/2010/main" val="20012299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605161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10700772" y="-38066"/>
            <a:ext cx="13712755" cy="13720922"/>
          </a:xfrm>
          <a:custGeom>
            <a:avLst/>
            <a:gdLst>
              <a:gd name="connsiteX0" fmla="*/ 1814900 w 13692188"/>
              <a:gd name="connsiteY0" fmla="*/ 5247005 h 13714412"/>
              <a:gd name="connsiteX1" fmla="*/ 5235893 w 13692188"/>
              <a:gd name="connsiteY1" fmla="*/ 5247005 h 13714412"/>
              <a:gd name="connsiteX2" fmla="*/ 5235893 w 13692188"/>
              <a:gd name="connsiteY2" fmla="*/ 1817845 h 13714412"/>
              <a:gd name="connsiteX3" fmla="*/ 8456295 w 13692188"/>
              <a:gd name="connsiteY3" fmla="*/ 1817845 h 13714412"/>
              <a:gd name="connsiteX4" fmla="*/ 8456295 w 13692188"/>
              <a:gd name="connsiteY4" fmla="*/ 5247005 h 13714412"/>
              <a:gd name="connsiteX5" fmla="*/ 11877288 w 13692188"/>
              <a:gd name="connsiteY5" fmla="*/ 5247005 h 13714412"/>
              <a:gd name="connsiteX6" fmla="*/ 11877288 w 13692188"/>
              <a:gd name="connsiteY6" fmla="*/ 8467407 h 13714412"/>
              <a:gd name="connsiteX7" fmla="*/ 8456295 w 13692188"/>
              <a:gd name="connsiteY7" fmla="*/ 8467407 h 13714412"/>
              <a:gd name="connsiteX8" fmla="*/ 8456295 w 13692188"/>
              <a:gd name="connsiteY8" fmla="*/ 11896567 h 13714412"/>
              <a:gd name="connsiteX9" fmla="*/ 5235893 w 13692188"/>
              <a:gd name="connsiteY9" fmla="*/ 11896567 h 13714412"/>
              <a:gd name="connsiteX10" fmla="*/ 5235893 w 13692188"/>
              <a:gd name="connsiteY10" fmla="*/ 8467407 h 13714412"/>
              <a:gd name="connsiteX11" fmla="*/ 1814900 w 13692188"/>
              <a:gd name="connsiteY11" fmla="*/ 8467407 h 13714412"/>
              <a:gd name="connsiteX12" fmla="*/ 1814900 w 13692188"/>
              <a:gd name="connsiteY12" fmla="*/ 5247005 h 13714412"/>
              <a:gd name="connsiteX0" fmla="*/ 1791087 w 11853475"/>
              <a:gd name="connsiteY0" fmla="*/ 5242560 h 11892122"/>
              <a:gd name="connsiteX1" fmla="*/ 0 w 11853475"/>
              <a:gd name="connsiteY1" fmla="*/ 0 h 11892122"/>
              <a:gd name="connsiteX2" fmla="*/ 5212080 w 11853475"/>
              <a:gd name="connsiteY2" fmla="*/ 1813400 h 11892122"/>
              <a:gd name="connsiteX3" fmla="*/ 8432482 w 11853475"/>
              <a:gd name="connsiteY3" fmla="*/ 1813400 h 11892122"/>
              <a:gd name="connsiteX4" fmla="*/ 8432482 w 11853475"/>
              <a:gd name="connsiteY4" fmla="*/ 5242560 h 11892122"/>
              <a:gd name="connsiteX5" fmla="*/ 11853475 w 11853475"/>
              <a:gd name="connsiteY5" fmla="*/ 5242560 h 11892122"/>
              <a:gd name="connsiteX6" fmla="*/ 11853475 w 11853475"/>
              <a:gd name="connsiteY6" fmla="*/ 8462962 h 11892122"/>
              <a:gd name="connsiteX7" fmla="*/ 8432482 w 11853475"/>
              <a:gd name="connsiteY7" fmla="*/ 8462962 h 11892122"/>
              <a:gd name="connsiteX8" fmla="*/ 8432482 w 11853475"/>
              <a:gd name="connsiteY8" fmla="*/ 11892122 h 11892122"/>
              <a:gd name="connsiteX9" fmla="*/ 5212080 w 11853475"/>
              <a:gd name="connsiteY9" fmla="*/ 11892122 h 11892122"/>
              <a:gd name="connsiteX10" fmla="*/ 5212080 w 11853475"/>
              <a:gd name="connsiteY10" fmla="*/ 8462962 h 11892122"/>
              <a:gd name="connsiteX11" fmla="*/ 1791087 w 11853475"/>
              <a:gd name="connsiteY11" fmla="*/ 8462962 h 11892122"/>
              <a:gd name="connsiteX12" fmla="*/ 1791087 w 11853475"/>
              <a:gd name="connsiteY12" fmla="*/ 5242560 h 11892122"/>
              <a:gd name="connsiteX0" fmla="*/ 0 w 11860708"/>
              <a:gd name="connsiteY0" fmla="*/ 6766560 h 11892122"/>
              <a:gd name="connsiteX1" fmla="*/ 7233 w 11860708"/>
              <a:gd name="connsiteY1" fmla="*/ 0 h 11892122"/>
              <a:gd name="connsiteX2" fmla="*/ 5219313 w 11860708"/>
              <a:gd name="connsiteY2" fmla="*/ 1813400 h 11892122"/>
              <a:gd name="connsiteX3" fmla="*/ 8439715 w 11860708"/>
              <a:gd name="connsiteY3" fmla="*/ 1813400 h 11892122"/>
              <a:gd name="connsiteX4" fmla="*/ 8439715 w 11860708"/>
              <a:gd name="connsiteY4" fmla="*/ 5242560 h 11892122"/>
              <a:gd name="connsiteX5" fmla="*/ 11860708 w 11860708"/>
              <a:gd name="connsiteY5" fmla="*/ 5242560 h 11892122"/>
              <a:gd name="connsiteX6" fmla="*/ 11860708 w 11860708"/>
              <a:gd name="connsiteY6" fmla="*/ 8462962 h 11892122"/>
              <a:gd name="connsiteX7" fmla="*/ 8439715 w 11860708"/>
              <a:gd name="connsiteY7" fmla="*/ 8462962 h 11892122"/>
              <a:gd name="connsiteX8" fmla="*/ 8439715 w 11860708"/>
              <a:gd name="connsiteY8" fmla="*/ 11892122 h 11892122"/>
              <a:gd name="connsiteX9" fmla="*/ 5219313 w 11860708"/>
              <a:gd name="connsiteY9" fmla="*/ 11892122 h 11892122"/>
              <a:gd name="connsiteX10" fmla="*/ 5219313 w 11860708"/>
              <a:gd name="connsiteY10" fmla="*/ 8462962 h 11892122"/>
              <a:gd name="connsiteX11" fmla="*/ 1798320 w 11860708"/>
              <a:gd name="connsiteY11" fmla="*/ 8462962 h 11892122"/>
              <a:gd name="connsiteX12" fmla="*/ 0 w 11860708"/>
              <a:gd name="connsiteY12" fmla="*/ 6766560 h 11892122"/>
              <a:gd name="connsiteX0" fmla="*/ 0 w 11860708"/>
              <a:gd name="connsiteY0" fmla="*/ 6766560 h 11892122"/>
              <a:gd name="connsiteX1" fmla="*/ 7233 w 11860708"/>
              <a:gd name="connsiteY1" fmla="*/ 0 h 11892122"/>
              <a:gd name="connsiteX2" fmla="*/ 5219313 w 11860708"/>
              <a:gd name="connsiteY2" fmla="*/ 1813400 h 11892122"/>
              <a:gd name="connsiteX3" fmla="*/ 8439715 w 11860708"/>
              <a:gd name="connsiteY3" fmla="*/ 1813400 h 11892122"/>
              <a:gd name="connsiteX4" fmla="*/ 8439715 w 11860708"/>
              <a:gd name="connsiteY4" fmla="*/ 5242560 h 11892122"/>
              <a:gd name="connsiteX5" fmla="*/ 11860708 w 11860708"/>
              <a:gd name="connsiteY5" fmla="*/ 5242560 h 11892122"/>
              <a:gd name="connsiteX6" fmla="*/ 11860708 w 11860708"/>
              <a:gd name="connsiteY6" fmla="*/ 8462962 h 11892122"/>
              <a:gd name="connsiteX7" fmla="*/ 8439715 w 11860708"/>
              <a:gd name="connsiteY7" fmla="*/ 8462962 h 11892122"/>
              <a:gd name="connsiteX8" fmla="*/ 8439715 w 11860708"/>
              <a:gd name="connsiteY8" fmla="*/ 11892122 h 11892122"/>
              <a:gd name="connsiteX9" fmla="*/ 5219313 w 11860708"/>
              <a:gd name="connsiteY9" fmla="*/ 11892122 h 11892122"/>
              <a:gd name="connsiteX10" fmla="*/ 5219313 w 11860708"/>
              <a:gd name="connsiteY10" fmla="*/ 8462962 h 11892122"/>
              <a:gd name="connsiteX11" fmla="*/ 6888480 w 11860708"/>
              <a:gd name="connsiteY11" fmla="*/ 6847522 h 11892122"/>
              <a:gd name="connsiteX12" fmla="*/ 0 w 11860708"/>
              <a:gd name="connsiteY12" fmla="*/ 6766560 h 11892122"/>
              <a:gd name="connsiteX0" fmla="*/ 0 w 13072675"/>
              <a:gd name="connsiteY0" fmla="*/ 6766560 h 11892122"/>
              <a:gd name="connsiteX1" fmla="*/ 7233 w 13072675"/>
              <a:gd name="connsiteY1" fmla="*/ 0 h 11892122"/>
              <a:gd name="connsiteX2" fmla="*/ 5219313 w 13072675"/>
              <a:gd name="connsiteY2" fmla="*/ 1813400 h 11892122"/>
              <a:gd name="connsiteX3" fmla="*/ 8439715 w 13072675"/>
              <a:gd name="connsiteY3" fmla="*/ 1813400 h 11892122"/>
              <a:gd name="connsiteX4" fmla="*/ 8439715 w 13072675"/>
              <a:gd name="connsiteY4" fmla="*/ 5242560 h 11892122"/>
              <a:gd name="connsiteX5" fmla="*/ 11860708 w 13072675"/>
              <a:gd name="connsiteY5" fmla="*/ 5242560 h 11892122"/>
              <a:gd name="connsiteX6" fmla="*/ 11860708 w 13072675"/>
              <a:gd name="connsiteY6" fmla="*/ 8462962 h 11892122"/>
              <a:gd name="connsiteX7" fmla="*/ 8439715 w 13072675"/>
              <a:gd name="connsiteY7" fmla="*/ 8462962 h 11892122"/>
              <a:gd name="connsiteX8" fmla="*/ 13072675 w 13072675"/>
              <a:gd name="connsiteY8" fmla="*/ 9636602 h 11892122"/>
              <a:gd name="connsiteX9" fmla="*/ 5219313 w 13072675"/>
              <a:gd name="connsiteY9" fmla="*/ 11892122 h 11892122"/>
              <a:gd name="connsiteX10" fmla="*/ 5219313 w 13072675"/>
              <a:gd name="connsiteY10" fmla="*/ 8462962 h 11892122"/>
              <a:gd name="connsiteX11" fmla="*/ 6888480 w 13072675"/>
              <a:gd name="connsiteY11" fmla="*/ 6847522 h 11892122"/>
              <a:gd name="connsiteX12" fmla="*/ 0 w 13072675"/>
              <a:gd name="connsiteY12" fmla="*/ 6766560 h 11892122"/>
              <a:gd name="connsiteX0" fmla="*/ 0 w 13072675"/>
              <a:gd name="connsiteY0" fmla="*/ 6766560 h 12471242"/>
              <a:gd name="connsiteX1" fmla="*/ 7233 w 13072675"/>
              <a:gd name="connsiteY1" fmla="*/ 0 h 12471242"/>
              <a:gd name="connsiteX2" fmla="*/ 5219313 w 13072675"/>
              <a:gd name="connsiteY2" fmla="*/ 1813400 h 12471242"/>
              <a:gd name="connsiteX3" fmla="*/ 8439715 w 13072675"/>
              <a:gd name="connsiteY3" fmla="*/ 1813400 h 12471242"/>
              <a:gd name="connsiteX4" fmla="*/ 8439715 w 13072675"/>
              <a:gd name="connsiteY4" fmla="*/ 5242560 h 12471242"/>
              <a:gd name="connsiteX5" fmla="*/ 11860708 w 13072675"/>
              <a:gd name="connsiteY5" fmla="*/ 5242560 h 12471242"/>
              <a:gd name="connsiteX6" fmla="*/ 11860708 w 13072675"/>
              <a:gd name="connsiteY6" fmla="*/ 8462962 h 12471242"/>
              <a:gd name="connsiteX7" fmla="*/ 8439715 w 13072675"/>
              <a:gd name="connsiteY7" fmla="*/ 8462962 h 12471242"/>
              <a:gd name="connsiteX8" fmla="*/ 13072675 w 13072675"/>
              <a:gd name="connsiteY8" fmla="*/ 9636602 h 12471242"/>
              <a:gd name="connsiteX9" fmla="*/ 8053953 w 13072675"/>
              <a:gd name="connsiteY9" fmla="*/ 12471242 h 12471242"/>
              <a:gd name="connsiteX10" fmla="*/ 5219313 w 13072675"/>
              <a:gd name="connsiteY10" fmla="*/ 8462962 h 12471242"/>
              <a:gd name="connsiteX11" fmla="*/ 6888480 w 13072675"/>
              <a:gd name="connsiteY11" fmla="*/ 6847522 h 12471242"/>
              <a:gd name="connsiteX12" fmla="*/ 0 w 13072675"/>
              <a:gd name="connsiteY12" fmla="*/ 6766560 h 12471242"/>
              <a:gd name="connsiteX0" fmla="*/ 0 w 13072675"/>
              <a:gd name="connsiteY0" fmla="*/ 6766560 h 9636602"/>
              <a:gd name="connsiteX1" fmla="*/ 7233 w 13072675"/>
              <a:gd name="connsiteY1" fmla="*/ 0 h 9636602"/>
              <a:gd name="connsiteX2" fmla="*/ 5219313 w 13072675"/>
              <a:gd name="connsiteY2" fmla="*/ 1813400 h 9636602"/>
              <a:gd name="connsiteX3" fmla="*/ 8439715 w 13072675"/>
              <a:gd name="connsiteY3" fmla="*/ 1813400 h 9636602"/>
              <a:gd name="connsiteX4" fmla="*/ 8439715 w 13072675"/>
              <a:gd name="connsiteY4" fmla="*/ 5242560 h 9636602"/>
              <a:gd name="connsiteX5" fmla="*/ 11860708 w 13072675"/>
              <a:gd name="connsiteY5" fmla="*/ 5242560 h 9636602"/>
              <a:gd name="connsiteX6" fmla="*/ 11860708 w 13072675"/>
              <a:gd name="connsiteY6" fmla="*/ 8462962 h 9636602"/>
              <a:gd name="connsiteX7" fmla="*/ 8439715 w 13072675"/>
              <a:gd name="connsiteY7" fmla="*/ 8462962 h 9636602"/>
              <a:gd name="connsiteX8" fmla="*/ 13072675 w 13072675"/>
              <a:gd name="connsiteY8" fmla="*/ 9636602 h 9636602"/>
              <a:gd name="connsiteX9" fmla="*/ 5219313 w 13072675"/>
              <a:gd name="connsiteY9" fmla="*/ 8462962 h 9636602"/>
              <a:gd name="connsiteX10" fmla="*/ 6888480 w 13072675"/>
              <a:gd name="connsiteY10" fmla="*/ 6847522 h 9636602"/>
              <a:gd name="connsiteX11" fmla="*/ 0 w 13072675"/>
              <a:gd name="connsiteY11" fmla="*/ 6766560 h 9636602"/>
              <a:gd name="connsiteX0" fmla="*/ 0 w 13072675"/>
              <a:gd name="connsiteY0" fmla="*/ 6766560 h 13766482"/>
              <a:gd name="connsiteX1" fmla="*/ 7233 w 13072675"/>
              <a:gd name="connsiteY1" fmla="*/ 0 h 13766482"/>
              <a:gd name="connsiteX2" fmla="*/ 5219313 w 13072675"/>
              <a:gd name="connsiteY2" fmla="*/ 1813400 h 13766482"/>
              <a:gd name="connsiteX3" fmla="*/ 8439715 w 13072675"/>
              <a:gd name="connsiteY3" fmla="*/ 1813400 h 13766482"/>
              <a:gd name="connsiteX4" fmla="*/ 8439715 w 13072675"/>
              <a:gd name="connsiteY4" fmla="*/ 5242560 h 13766482"/>
              <a:gd name="connsiteX5" fmla="*/ 11860708 w 13072675"/>
              <a:gd name="connsiteY5" fmla="*/ 5242560 h 13766482"/>
              <a:gd name="connsiteX6" fmla="*/ 11860708 w 13072675"/>
              <a:gd name="connsiteY6" fmla="*/ 8462962 h 13766482"/>
              <a:gd name="connsiteX7" fmla="*/ 8439715 w 13072675"/>
              <a:gd name="connsiteY7" fmla="*/ 8462962 h 13766482"/>
              <a:gd name="connsiteX8" fmla="*/ 13072675 w 13072675"/>
              <a:gd name="connsiteY8" fmla="*/ 9636602 h 13766482"/>
              <a:gd name="connsiteX9" fmla="*/ 6865233 w 13072675"/>
              <a:gd name="connsiteY9" fmla="*/ 13766482 h 13766482"/>
              <a:gd name="connsiteX10" fmla="*/ 6888480 w 13072675"/>
              <a:gd name="connsiteY10" fmla="*/ 6847522 h 13766482"/>
              <a:gd name="connsiteX11" fmla="*/ 0 w 13072675"/>
              <a:gd name="connsiteY11" fmla="*/ 6766560 h 13766482"/>
              <a:gd name="connsiteX0" fmla="*/ 0 w 13743235"/>
              <a:gd name="connsiteY0" fmla="*/ 6766560 h 13766482"/>
              <a:gd name="connsiteX1" fmla="*/ 7233 w 13743235"/>
              <a:gd name="connsiteY1" fmla="*/ 0 h 13766482"/>
              <a:gd name="connsiteX2" fmla="*/ 5219313 w 13743235"/>
              <a:gd name="connsiteY2" fmla="*/ 1813400 h 13766482"/>
              <a:gd name="connsiteX3" fmla="*/ 8439715 w 13743235"/>
              <a:gd name="connsiteY3" fmla="*/ 1813400 h 13766482"/>
              <a:gd name="connsiteX4" fmla="*/ 8439715 w 13743235"/>
              <a:gd name="connsiteY4" fmla="*/ 5242560 h 13766482"/>
              <a:gd name="connsiteX5" fmla="*/ 11860708 w 13743235"/>
              <a:gd name="connsiteY5" fmla="*/ 5242560 h 13766482"/>
              <a:gd name="connsiteX6" fmla="*/ 11860708 w 13743235"/>
              <a:gd name="connsiteY6" fmla="*/ 8462962 h 13766482"/>
              <a:gd name="connsiteX7" fmla="*/ 8439715 w 13743235"/>
              <a:gd name="connsiteY7" fmla="*/ 8462962 h 13766482"/>
              <a:gd name="connsiteX8" fmla="*/ 13743235 w 13743235"/>
              <a:gd name="connsiteY8" fmla="*/ 13690442 h 13766482"/>
              <a:gd name="connsiteX9" fmla="*/ 6865233 w 13743235"/>
              <a:gd name="connsiteY9" fmla="*/ 13766482 h 13766482"/>
              <a:gd name="connsiteX10" fmla="*/ 6888480 w 13743235"/>
              <a:gd name="connsiteY10" fmla="*/ 6847522 h 13766482"/>
              <a:gd name="connsiteX11" fmla="*/ 0 w 13743235"/>
              <a:gd name="connsiteY11" fmla="*/ 6766560 h 13766482"/>
              <a:gd name="connsiteX0" fmla="*/ 0 w 13743235"/>
              <a:gd name="connsiteY0" fmla="*/ 6766560 h 13766482"/>
              <a:gd name="connsiteX1" fmla="*/ 7233 w 13743235"/>
              <a:gd name="connsiteY1" fmla="*/ 0 h 13766482"/>
              <a:gd name="connsiteX2" fmla="*/ 5219313 w 13743235"/>
              <a:gd name="connsiteY2" fmla="*/ 1813400 h 13766482"/>
              <a:gd name="connsiteX3" fmla="*/ 8439715 w 13743235"/>
              <a:gd name="connsiteY3" fmla="*/ 1813400 h 13766482"/>
              <a:gd name="connsiteX4" fmla="*/ 8439715 w 13743235"/>
              <a:gd name="connsiteY4" fmla="*/ 5242560 h 13766482"/>
              <a:gd name="connsiteX5" fmla="*/ 11860708 w 13743235"/>
              <a:gd name="connsiteY5" fmla="*/ 5242560 h 13766482"/>
              <a:gd name="connsiteX6" fmla="*/ 10367188 w 13743235"/>
              <a:gd name="connsiteY6" fmla="*/ 6664642 h 13766482"/>
              <a:gd name="connsiteX7" fmla="*/ 8439715 w 13743235"/>
              <a:gd name="connsiteY7" fmla="*/ 8462962 h 13766482"/>
              <a:gd name="connsiteX8" fmla="*/ 13743235 w 13743235"/>
              <a:gd name="connsiteY8" fmla="*/ 13690442 h 13766482"/>
              <a:gd name="connsiteX9" fmla="*/ 6865233 w 13743235"/>
              <a:gd name="connsiteY9" fmla="*/ 13766482 h 13766482"/>
              <a:gd name="connsiteX10" fmla="*/ 6888480 w 13743235"/>
              <a:gd name="connsiteY10" fmla="*/ 6847522 h 13766482"/>
              <a:gd name="connsiteX11" fmla="*/ 0 w 13743235"/>
              <a:gd name="connsiteY11" fmla="*/ 6766560 h 13766482"/>
              <a:gd name="connsiteX0" fmla="*/ 0 w 13743235"/>
              <a:gd name="connsiteY0" fmla="*/ 6766560 h 13766482"/>
              <a:gd name="connsiteX1" fmla="*/ 7233 w 13743235"/>
              <a:gd name="connsiteY1" fmla="*/ 0 h 13766482"/>
              <a:gd name="connsiteX2" fmla="*/ 5219313 w 13743235"/>
              <a:gd name="connsiteY2" fmla="*/ 1813400 h 13766482"/>
              <a:gd name="connsiteX3" fmla="*/ 8439715 w 13743235"/>
              <a:gd name="connsiteY3" fmla="*/ 1813400 h 13766482"/>
              <a:gd name="connsiteX4" fmla="*/ 8439715 w 13743235"/>
              <a:gd name="connsiteY4" fmla="*/ 5242560 h 13766482"/>
              <a:gd name="connsiteX5" fmla="*/ 11860708 w 13743235"/>
              <a:gd name="connsiteY5" fmla="*/ 5242560 h 13766482"/>
              <a:gd name="connsiteX6" fmla="*/ 10367188 w 13743235"/>
              <a:gd name="connsiteY6" fmla="*/ 6664642 h 13766482"/>
              <a:gd name="connsiteX7" fmla="*/ 13682275 w 13743235"/>
              <a:gd name="connsiteY7" fmla="*/ 6908482 h 13766482"/>
              <a:gd name="connsiteX8" fmla="*/ 13743235 w 13743235"/>
              <a:gd name="connsiteY8" fmla="*/ 13690442 h 13766482"/>
              <a:gd name="connsiteX9" fmla="*/ 6865233 w 13743235"/>
              <a:gd name="connsiteY9" fmla="*/ 13766482 h 13766482"/>
              <a:gd name="connsiteX10" fmla="*/ 6888480 w 13743235"/>
              <a:gd name="connsiteY10" fmla="*/ 6847522 h 13766482"/>
              <a:gd name="connsiteX11" fmla="*/ 0 w 13743235"/>
              <a:gd name="connsiteY11" fmla="*/ 6766560 h 13766482"/>
              <a:gd name="connsiteX0" fmla="*/ 0 w 13743235"/>
              <a:gd name="connsiteY0" fmla="*/ 6766560 h 13766482"/>
              <a:gd name="connsiteX1" fmla="*/ 7233 w 13743235"/>
              <a:gd name="connsiteY1" fmla="*/ 0 h 13766482"/>
              <a:gd name="connsiteX2" fmla="*/ 5219313 w 13743235"/>
              <a:gd name="connsiteY2" fmla="*/ 1813400 h 13766482"/>
              <a:gd name="connsiteX3" fmla="*/ 8439715 w 13743235"/>
              <a:gd name="connsiteY3" fmla="*/ 1813400 h 13766482"/>
              <a:gd name="connsiteX4" fmla="*/ 8439715 w 13743235"/>
              <a:gd name="connsiteY4" fmla="*/ 5242560 h 13766482"/>
              <a:gd name="connsiteX5" fmla="*/ 11860708 w 13743235"/>
              <a:gd name="connsiteY5" fmla="*/ 5242560 h 13766482"/>
              <a:gd name="connsiteX6" fmla="*/ 6770548 w 13743235"/>
              <a:gd name="connsiteY6" fmla="*/ 6847522 h 13766482"/>
              <a:gd name="connsiteX7" fmla="*/ 13682275 w 13743235"/>
              <a:gd name="connsiteY7" fmla="*/ 6908482 h 13766482"/>
              <a:gd name="connsiteX8" fmla="*/ 13743235 w 13743235"/>
              <a:gd name="connsiteY8" fmla="*/ 13690442 h 13766482"/>
              <a:gd name="connsiteX9" fmla="*/ 6865233 w 13743235"/>
              <a:gd name="connsiteY9" fmla="*/ 13766482 h 13766482"/>
              <a:gd name="connsiteX10" fmla="*/ 6888480 w 13743235"/>
              <a:gd name="connsiteY10" fmla="*/ 6847522 h 13766482"/>
              <a:gd name="connsiteX11" fmla="*/ 0 w 13743235"/>
              <a:gd name="connsiteY11" fmla="*/ 6766560 h 13766482"/>
              <a:gd name="connsiteX0" fmla="*/ 0 w 13743235"/>
              <a:gd name="connsiteY0" fmla="*/ 6766560 h 13766482"/>
              <a:gd name="connsiteX1" fmla="*/ 7233 w 13743235"/>
              <a:gd name="connsiteY1" fmla="*/ 0 h 13766482"/>
              <a:gd name="connsiteX2" fmla="*/ 6956673 w 13743235"/>
              <a:gd name="connsiteY2" fmla="*/ 15080 h 13766482"/>
              <a:gd name="connsiteX3" fmla="*/ 8439715 w 13743235"/>
              <a:gd name="connsiteY3" fmla="*/ 1813400 h 13766482"/>
              <a:gd name="connsiteX4" fmla="*/ 8439715 w 13743235"/>
              <a:gd name="connsiteY4" fmla="*/ 5242560 h 13766482"/>
              <a:gd name="connsiteX5" fmla="*/ 11860708 w 13743235"/>
              <a:gd name="connsiteY5" fmla="*/ 5242560 h 13766482"/>
              <a:gd name="connsiteX6" fmla="*/ 6770548 w 13743235"/>
              <a:gd name="connsiteY6" fmla="*/ 6847522 h 13766482"/>
              <a:gd name="connsiteX7" fmla="*/ 13682275 w 13743235"/>
              <a:gd name="connsiteY7" fmla="*/ 6908482 h 13766482"/>
              <a:gd name="connsiteX8" fmla="*/ 13743235 w 13743235"/>
              <a:gd name="connsiteY8" fmla="*/ 13690442 h 13766482"/>
              <a:gd name="connsiteX9" fmla="*/ 6865233 w 13743235"/>
              <a:gd name="connsiteY9" fmla="*/ 13766482 h 13766482"/>
              <a:gd name="connsiteX10" fmla="*/ 6888480 w 13743235"/>
              <a:gd name="connsiteY10" fmla="*/ 6847522 h 13766482"/>
              <a:gd name="connsiteX11" fmla="*/ 0 w 13743235"/>
              <a:gd name="connsiteY11" fmla="*/ 6766560 h 13766482"/>
              <a:gd name="connsiteX0" fmla="*/ 0 w 13743235"/>
              <a:gd name="connsiteY0" fmla="*/ 6766560 h 13766482"/>
              <a:gd name="connsiteX1" fmla="*/ 7233 w 13743235"/>
              <a:gd name="connsiteY1" fmla="*/ 0 h 13766482"/>
              <a:gd name="connsiteX2" fmla="*/ 6956673 w 13743235"/>
              <a:gd name="connsiteY2" fmla="*/ 15080 h 13766482"/>
              <a:gd name="connsiteX3" fmla="*/ 6763315 w 13743235"/>
              <a:gd name="connsiteY3" fmla="*/ 6781640 h 13766482"/>
              <a:gd name="connsiteX4" fmla="*/ 8439715 w 13743235"/>
              <a:gd name="connsiteY4" fmla="*/ 5242560 h 13766482"/>
              <a:gd name="connsiteX5" fmla="*/ 11860708 w 13743235"/>
              <a:gd name="connsiteY5" fmla="*/ 5242560 h 13766482"/>
              <a:gd name="connsiteX6" fmla="*/ 6770548 w 13743235"/>
              <a:gd name="connsiteY6" fmla="*/ 6847522 h 13766482"/>
              <a:gd name="connsiteX7" fmla="*/ 13682275 w 13743235"/>
              <a:gd name="connsiteY7" fmla="*/ 6908482 h 13766482"/>
              <a:gd name="connsiteX8" fmla="*/ 13743235 w 13743235"/>
              <a:gd name="connsiteY8" fmla="*/ 13690442 h 13766482"/>
              <a:gd name="connsiteX9" fmla="*/ 6865233 w 13743235"/>
              <a:gd name="connsiteY9" fmla="*/ 13766482 h 13766482"/>
              <a:gd name="connsiteX10" fmla="*/ 6888480 w 13743235"/>
              <a:gd name="connsiteY10" fmla="*/ 6847522 h 13766482"/>
              <a:gd name="connsiteX11" fmla="*/ 0 w 13743235"/>
              <a:gd name="connsiteY11" fmla="*/ 6766560 h 13766482"/>
              <a:gd name="connsiteX0" fmla="*/ 0 w 13743235"/>
              <a:gd name="connsiteY0" fmla="*/ 6766560 h 13766482"/>
              <a:gd name="connsiteX1" fmla="*/ 7233 w 13743235"/>
              <a:gd name="connsiteY1" fmla="*/ 0 h 13766482"/>
              <a:gd name="connsiteX2" fmla="*/ 6956673 w 13743235"/>
              <a:gd name="connsiteY2" fmla="*/ 15080 h 13766482"/>
              <a:gd name="connsiteX3" fmla="*/ 6763315 w 13743235"/>
              <a:gd name="connsiteY3" fmla="*/ 6781640 h 13766482"/>
              <a:gd name="connsiteX4" fmla="*/ 11860708 w 13743235"/>
              <a:gd name="connsiteY4" fmla="*/ 5242560 h 13766482"/>
              <a:gd name="connsiteX5" fmla="*/ 6770548 w 13743235"/>
              <a:gd name="connsiteY5" fmla="*/ 6847522 h 13766482"/>
              <a:gd name="connsiteX6" fmla="*/ 13682275 w 13743235"/>
              <a:gd name="connsiteY6" fmla="*/ 6908482 h 13766482"/>
              <a:gd name="connsiteX7" fmla="*/ 13743235 w 13743235"/>
              <a:gd name="connsiteY7" fmla="*/ 13690442 h 13766482"/>
              <a:gd name="connsiteX8" fmla="*/ 6865233 w 13743235"/>
              <a:gd name="connsiteY8" fmla="*/ 13766482 h 13766482"/>
              <a:gd name="connsiteX9" fmla="*/ 6888480 w 13743235"/>
              <a:gd name="connsiteY9" fmla="*/ 6847522 h 13766482"/>
              <a:gd name="connsiteX10" fmla="*/ 0 w 13743235"/>
              <a:gd name="connsiteY10" fmla="*/ 6766560 h 13766482"/>
              <a:gd name="connsiteX0" fmla="*/ 0 w 13743235"/>
              <a:gd name="connsiteY0" fmla="*/ 6766560 h 13766482"/>
              <a:gd name="connsiteX1" fmla="*/ 7233 w 13743235"/>
              <a:gd name="connsiteY1" fmla="*/ 0 h 13766482"/>
              <a:gd name="connsiteX2" fmla="*/ 6956673 w 13743235"/>
              <a:gd name="connsiteY2" fmla="*/ 15080 h 13766482"/>
              <a:gd name="connsiteX3" fmla="*/ 6763315 w 13743235"/>
              <a:gd name="connsiteY3" fmla="*/ 6781640 h 13766482"/>
              <a:gd name="connsiteX4" fmla="*/ 6770548 w 13743235"/>
              <a:gd name="connsiteY4" fmla="*/ 6847522 h 13766482"/>
              <a:gd name="connsiteX5" fmla="*/ 13682275 w 13743235"/>
              <a:gd name="connsiteY5" fmla="*/ 6908482 h 13766482"/>
              <a:gd name="connsiteX6" fmla="*/ 13743235 w 13743235"/>
              <a:gd name="connsiteY6" fmla="*/ 13690442 h 13766482"/>
              <a:gd name="connsiteX7" fmla="*/ 6865233 w 13743235"/>
              <a:gd name="connsiteY7" fmla="*/ 13766482 h 13766482"/>
              <a:gd name="connsiteX8" fmla="*/ 6888480 w 13743235"/>
              <a:gd name="connsiteY8" fmla="*/ 6847522 h 13766482"/>
              <a:gd name="connsiteX9" fmla="*/ 0 w 13743235"/>
              <a:gd name="connsiteY9" fmla="*/ 6766560 h 13766482"/>
              <a:gd name="connsiteX0" fmla="*/ 0 w 13743235"/>
              <a:gd name="connsiteY0" fmla="*/ 6766560 h 13766482"/>
              <a:gd name="connsiteX1" fmla="*/ 7233 w 13743235"/>
              <a:gd name="connsiteY1" fmla="*/ 0 h 13766482"/>
              <a:gd name="connsiteX2" fmla="*/ 6956673 w 13743235"/>
              <a:gd name="connsiteY2" fmla="*/ 15080 h 13766482"/>
              <a:gd name="connsiteX3" fmla="*/ 6763315 w 13743235"/>
              <a:gd name="connsiteY3" fmla="*/ 6781640 h 13766482"/>
              <a:gd name="connsiteX4" fmla="*/ 6770548 w 13743235"/>
              <a:gd name="connsiteY4" fmla="*/ 6847522 h 13766482"/>
              <a:gd name="connsiteX5" fmla="*/ 13682275 w 13743235"/>
              <a:gd name="connsiteY5" fmla="*/ 6908482 h 13766482"/>
              <a:gd name="connsiteX6" fmla="*/ 13743235 w 13743235"/>
              <a:gd name="connsiteY6" fmla="*/ 13690442 h 13766482"/>
              <a:gd name="connsiteX7" fmla="*/ 6865233 w 13743235"/>
              <a:gd name="connsiteY7" fmla="*/ 13766482 h 13766482"/>
              <a:gd name="connsiteX8" fmla="*/ 6278880 w 13743235"/>
              <a:gd name="connsiteY8" fmla="*/ 7548562 h 13766482"/>
              <a:gd name="connsiteX9" fmla="*/ 0 w 13743235"/>
              <a:gd name="connsiteY9" fmla="*/ 6766560 h 13766482"/>
              <a:gd name="connsiteX0" fmla="*/ 0 w 13743235"/>
              <a:gd name="connsiteY0" fmla="*/ 6766560 h 13766482"/>
              <a:gd name="connsiteX1" fmla="*/ 7233 w 13743235"/>
              <a:gd name="connsiteY1" fmla="*/ 0 h 13766482"/>
              <a:gd name="connsiteX2" fmla="*/ 6956673 w 13743235"/>
              <a:gd name="connsiteY2" fmla="*/ 15080 h 13766482"/>
              <a:gd name="connsiteX3" fmla="*/ 6763315 w 13743235"/>
              <a:gd name="connsiteY3" fmla="*/ 6781640 h 13766482"/>
              <a:gd name="connsiteX4" fmla="*/ 8873668 w 13743235"/>
              <a:gd name="connsiteY4" fmla="*/ 5201602 h 13766482"/>
              <a:gd name="connsiteX5" fmla="*/ 13682275 w 13743235"/>
              <a:gd name="connsiteY5" fmla="*/ 6908482 h 13766482"/>
              <a:gd name="connsiteX6" fmla="*/ 13743235 w 13743235"/>
              <a:gd name="connsiteY6" fmla="*/ 13690442 h 13766482"/>
              <a:gd name="connsiteX7" fmla="*/ 6865233 w 13743235"/>
              <a:gd name="connsiteY7" fmla="*/ 13766482 h 13766482"/>
              <a:gd name="connsiteX8" fmla="*/ 6278880 w 13743235"/>
              <a:gd name="connsiteY8" fmla="*/ 7548562 h 13766482"/>
              <a:gd name="connsiteX9" fmla="*/ 0 w 13743235"/>
              <a:gd name="connsiteY9" fmla="*/ 6766560 h 13766482"/>
              <a:gd name="connsiteX0" fmla="*/ 0 w 13743235"/>
              <a:gd name="connsiteY0" fmla="*/ 6766560 h 13766482"/>
              <a:gd name="connsiteX1" fmla="*/ 7233 w 13743235"/>
              <a:gd name="connsiteY1" fmla="*/ 0 h 13766482"/>
              <a:gd name="connsiteX2" fmla="*/ 6956673 w 13743235"/>
              <a:gd name="connsiteY2" fmla="*/ 15080 h 13766482"/>
              <a:gd name="connsiteX3" fmla="*/ 6763315 w 13743235"/>
              <a:gd name="connsiteY3" fmla="*/ 6781640 h 13766482"/>
              <a:gd name="connsiteX4" fmla="*/ 13682275 w 13743235"/>
              <a:gd name="connsiteY4" fmla="*/ 6908482 h 13766482"/>
              <a:gd name="connsiteX5" fmla="*/ 13743235 w 13743235"/>
              <a:gd name="connsiteY5" fmla="*/ 13690442 h 13766482"/>
              <a:gd name="connsiteX6" fmla="*/ 6865233 w 13743235"/>
              <a:gd name="connsiteY6" fmla="*/ 13766482 h 13766482"/>
              <a:gd name="connsiteX7" fmla="*/ 6278880 w 13743235"/>
              <a:gd name="connsiteY7" fmla="*/ 7548562 h 13766482"/>
              <a:gd name="connsiteX8" fmla="*/ 0 w 13743235"/>
              <a:gd name="connsiteY8" fmla="*/ 6766560 h 13766482"/>
              <a:gd name="connsiteX0" fmla="*/ 0 w 13743235"/>
              <a:gd name="connsiteY0" fmla="*/ 6766560 h 13766482"/>
              <a:gd name="connsiteX1" fmla="*/ 7233 w 13743235"/>
              <a:gd name="connsiteY1" fmla="*/ 0 h 13766482"/>
              <a:gd name="connsiteX2" fmla="*/ 6956673 w 13743235"/>
              <a:gd name="connsiteY2" fmla="*/ 15080 h 13766482"/>
              <a:gd name="connsiteX3" fmla="*/ 8470195 w 13743235"/>
              <a:gd name="connsiteY3" fmla="*/ 5806280 h 13766482"/>
              <a:gd name="connsiteX4" fmla="*/ 13682275 w 13743235"/>
              <a:gd name="connsiteY4" fmla="*/ 6908482 h 13766482"/>
              <a:gd name="connsiteX5" fmla="*/ 13743235 w 13743235"/>
              <a:gd name="connsiteY5" fmla="*/ 13690442 h 13766482"/>
              <a:gd name="connsiteX6" fmla="*/ 6865233 w 13743235"/>
              <a:gd name="connsiteY6" fmla="*/ 13766482 h 13766482"/>
              <a:gd name="connsiteX7" fmla="*/ 6278880 w 13743235"/>
              <a:gd name="connsiteY7" fmla="*/ 7548562 h 13766482"/>
              <a:gd name="connsiteX8" fmla="*/ 0 w 13743235"/>
              <a:gd name="connsiteY8" fmla="*/ 6766560 h 13766482"/>
              <a:gd name="connsiteX0" fmla="*/ 0 w 13750855"/>
              <a:gd name="connsiteY0" fmla="*/ 6858000 h 13766482"/>
              <a:gd name="connsiteX1" fmla="*/ 14853 w 13750855"/>
              <a:gd name="connsiteY1" fmla="*/ 0 h 13766482"/>
              <a:gd name="connsiteX2" fmla="*/ 6964293 w 13750855"/>
              <a:gd name="connsiteY2" fmla="*/ 15080 h 13766482"/>
              <a:gd name="connsiteX3" fmla="*/ 8477815 w 13750855"/>
              <a:gd name="connsiteY3" fmla="*/ 5806280 h 13766482"/>
              <a:gd name="connsiteX4" fmla="*/ 13689895 w 13750855"/>
              <a:gd name="connsiteY4" fmla="*/ 6908482 h 13766482"/>
              <a:gd name="connsiteX5" fmla="*/ 13750855 w 13750855"/>
              <a:gd name="connsiteY5" fmla="*/ 13690442 h 13766482"/>
              <a:gd name="connsiteX6" fmla="*/ 6872853 w 13750855"/>
              <a:gd name="connsiteY6" fmla="*/ 13766482 h 13766482"/>
              <a:gd name="connsiteX7" fmla="*/ 6286500 w 13750855"/>
              <a:gd name="connsiteY7" fmla="*/ 7548562 h 13766482"/>
              <a:gd name="connsiteX8" fmla="*/ 0 w 13750855"/>
              <a:gd name="connsiteY8" fmla="*/ 6858000 h 13766482"/>
              <a:gd name="connsiteX0" fmla="*/ 0 w 13750855"/>
              <a:gd name="connsiteY0" fmla="*/ 6858000 h 13766482"/>
              <a:gd name="connsiteX1" fmla="*/ 14853 w 13750855"/>
              <a:gd name="connsiteY1" fmla="*/ 0 h 13766482"/>
              <a:gd name="connsiteX2" fmla="*/ 6964293 w 13750855"/>
              <a:gd name="connsiteY2" fmla="*/ 15080 h 13766482"/>
              <a:gd name="connsiteX3" fmla="*/ 8477815 w 13750855"/>
              <a:gd name="connsiteY3" fmla="*/ 5806280 h 13766482"/>
              <a:gd name="connsiteX4" fmla="*/ 13689895 w 13750855"/>
              <a:gd name="connsiteY4" fmla="*/ 6908482 h 13766482"/>
              <a:gd name="connsiteX5" fmla="*/ 13750855 w 13750855"/>
              <a:gd name="connsiteY5" fmla="*/ 13690442 h 13766482"/>
              <a:gd name="connsiteX6" fmla="*/ 6872853 w 13750855"/>
              <a:gd name="connsiteY6" fmla="*/ 13766482 h 13766482"/>
              <a:gd name="connsiteX7" fmla="*/ 6842760 w 13750855"/>
              <a:gd name="connsiteY7" fmla="*/ 6839902 h 13766482"/>
              <a:gd name="connsiteX8" fmla="*/ 0 w 13750855"/>
              <a:gd name="connsiteY8" fmla="*/ 6858000 h 13766482"/>
              <a:gd name="connsiteX0" fmla="*/ 0 w 13750855"/>
              <a:gd name="connsiteY0" fmla="*/ 6858000 h 13697902"/>
              <a:gd name="connsiteX1" fmla="*/ 14853 w 13750855"/>
              <a:gd name="connsiteY1" fmla="*/ 0 h 13697902"/>
              <a:gd name="connsiteX2" fmla="*/ 6964293 w 13750855"/>
              <a:gd name="connsiteY2" fmla="*/ 15080 h 13697902"/>
              <a:gd name="connsiteX3" fmla="*/ 8477815 w 13750855"/>
              <a:gd name="connsiteY3" fmla="*/ 5806280 h 13697902"/>
              <a:gd name="connsiteX4" fmla="*/ 13689895 w 13750855"/>
              <a:gd name="connsiteY4" fmla="*/ 6908482 h 13697902"/>
              <a:gd name="connsiteX5" fmla="*/ 13750855 w 13750855"/>
              <a:gd name="connsiteY5" fmla="*/ 13690442 h 13697902"/>
              <a:gd name="connsiteX6" fmla="*/ 6842373 w 13750855"/>
              <a:gd name="connsiteY6" fmla="*/ 13697902 h 13697902"/>
              <a:gd name="connsiteX7" fmla="*/ 6842760 w 13750855"/>
              <a:gd name="connsiteY7" fmla="*/ 6839902 h 13697902"/>
              <a:gd name="connsiteX8" fmla="*/ 0 w 13750855"/>
              <a:gd name="connsiteY8" fmla="*/ 6858000 h 13697902"/>
              <a:gd name="connsiteX0" fmla="*/ 0 w 13697515"/>
              <a:gd name="connsiteY0" fmla="*/ 6858000 h 13705682"/>
              <a:gd name="connsiteX1" fmla="*/ 14853 w 13697515"/>
              <a:gd name="connsiteY1" fmla="*/ 0 h 13705682"/>
              <a:gd name="connsiteX2" fmla="*/ 6964293 w 13697515"/>
              <a:gd name="connsiteY2" fmla="*/ 15080 h 13705682"/>
              <a:gd name="connsiteX3" fmla="*/ 8477815 w 13697515"/>
              <a:gd name="connsiteY3" fmla="*/ 5806280 h 13705682"/>
              <a:gd name="connsiteX4" fmla="*/ 13689895 w 13697515"/>
              <a:gd name="connsiteY4" fmla="*/ 6908482 h 13705682"/>
              <a:gd name="connsiteX5" fmla="*/ 13697515 w 13697515"/>
              <a:gd name="connsiteY5" fmla="*/ 13705682 h 13705682"/>
              <a:gd name="connsiteX6" fmla="*/ 6842373 w 13697515"/>
              <a:gd name="connsiteY6" fmla="*/ 13697902 h 13705682"/>
              <a:gd name="connsiteX7" fmla="*/ 6842760 w 13697515"/>
              <a:gd name="connsiteY7" fmla="*/ 6839902 h 13705682"/>
              <a:gd name="connsiteX8" fmla="*/ 0 w 13697515"/>
              <a:gd name="connsiteY8" fmla="*/ 6858000 h 13705682"/>
              <a:gd name="connsiteX0" fmla="*/ 0 w 13697515"/>
              <a:gd name="connsiteY0" fmla="*/ 6858000 h 13705682"/>
              <a:gd name="connsiteX1" fmla="*/ 14853 w 13697515"/>
              <a:gd name="connsiteY1" fmla="*/ 0 h 13705682"/>
              <a:gd name="connsiteX2" fmla="*/ 6964293 w 13697515"/>
              <a:gd name="connsiteY2" fmla="*/ 15080 h 13705682"/>
              <a:gd name="connsiteX3" fmla="*/ 6839515 w 13697515"/>
              <a:gd name="connsiteY3" fmla="*/ 6842600 h 13705682"/>
              <a:gd name="connsiteX4" fmla="*/ 13689895 w 13697515"/>
              <a:gd name="connsiteY4" fmla="*/ 6908482 h 13705682"/>
              <a:gd name="connsiteX5" fmla="*/ 13697515 w 13697515"/>
              <a:gd name="connsiteY5" fmla="*/ 13705682 h 13705682"/>
              <a:gd name="connsiteX6" fmla="*/ 6842373 w 13697515"/>
              <a:gd name="connsiteY6" fmla="*/ 13697902 h 13705682"/>
              <a:gd name="connsiteX7" fmla="*/ 6842760 w 13697515"/>
              <a:gd name="connsiteY7" fmla="*/ 6839902 h 13705682"/>
              <a:gd name="connsiteX8" fmla="*/ 0 w 13697515"/>
              <a:gd name="connsiteY8" fmla="*/ 6858000 h 13705682"/>
              <a:gd name="connsiteX0" fmla="*/ 0 w 13712755"/>
              <a:gd name="connsiteY0" fmla="*/ 6858000 h 13705682"/>
              <a:gd name="connsiteX1" fmla="*/ 14853 w 13712755"/>
              <a:gd name="connsiteY1" fmla="*/ 0 h 13705682"/>
              <a:gd name="connsiteX2" fmla="*/ 6964293 w 13712755"/>
              <a:gd name="connsiteY2" fmla="*/ 15080 h 13705682"/>
              <a:gd name="connsiteX3" fmla="*/ 6839515 w 13712755"/>
              <a:gd name="connsiteY3" fmla="*/ 6842600 h 13705682"/>
              <a:gd name="connsiteX4" fmla="*/ 13712755 w 13712755"/>
              <a:gd name="connsiteY4" fmla="*/ 6862762 h 13705682"/>
              <a:gd name="connsiteX5" fmla="*/ 13697515 w 13712755"/>
              <a:gd name="connsiteY5" fmla="*/ 13705682 h 13705682"/>
              <a:gd name="connsiteX6" fmla="*/ 6842373 w 13712755"/>
              <a:gd name="connsiteY6" fmla="*/ 13697902 h 13705682"/>
              <a:gd name="connsiteX7" fmla="*/ 6842760 w 13712755"/>
              <a:gd name="connsiteY7" fmla="*/ 6839902 h 13705682"/>
              <a:gd name="connsiteX8" fmla="*/ 0 w 13712755"/>
              <a:gd name="connsiteY8" fmla="*/ 6858000 h 13705682"/>
              <a:gd name="connsiteX0" fmla="*/ 0 w 13712755"/>
              <a:gd name="connsiteY0" fmla="*/ 6858000 h 13705682"/>
              <a:gd name="connsiteX1" fmla="*/ 14853 w 13712755"/>
              <a:gd name="connsiteY1" fmla="*/ 0 h 13705682"/>
              <a:gd name="connsiteX2" fmla="*/ 6964293 w 13712755"/>
              <a:gd name="connsiteY2" fmla="*/ 15080 h 13705682"/>
              <a:gd name="connsiteX3" fmla="*/ 6839515 w 13712755"/>
              <a:gd name="connsiteY3" fmla="*/ 6842600 h 13705682"/>
              <a:gd name="connsiteX4" fmla="*/ 13712755 w 13712755"/>
              <a:gd name="connsiteY4" fmla="*/ 6839902 h 13705682"/>
              <a:gd name="connsiteX5" fmla="*/ 13697515 w 13712755"/>
              <a:gd name="connsiteY5" fmla="*/ 13705682 h 13705682"/>
              <a:gd name="connsiteX6" fmla="*/ 6842373 w 13712755"/>
              <a:gd name="connsiteY6" fmla="*/ 13697902 h 13705682"/>
              <a:gd name="connsiteX7" fmla="*/ 6842760 w 13712755"/>
              <a:gd name="connsiteY7" fmla="*/ 6839902 h 13705682"/>
              <a:gd name="connsiteX8" fmla="*/ 0 w 13712755"/>
              <a:gd name="connsiteY8" fmla="*/ 6858000 h 13705682"/>
              <a:gd name="connsiteX0" fmla="*/ 0 w 13712755"/>
              <a:gd name="connsiteY0" fmla="*/ 6888640 h 13736322"/>
              <a:gd name="connsiteX1" fmla="*/ 14853 w 13712755"/>
              <a:gd name="connsiteY1" fmla="*/ 30640 h 13736322"/>
              <a:gd name="connsiteX2" fmla="*/ 6849993 w 13712755"/>
              <a:gd name="connsiteY2" fmla="*/ 0 h 13736322"/>
              <a:gd name="connsiteX3" fmla="*/ 6839515 w 13712755"/>
              <a:gd name="connsiteY3" fmla="*/ 6873240 h 13736322"/>
              <a:gd name="connsiteX4" fmla="*/ 13712755 w 13712755"/>
              <a:gd name="connsiteY4" fmla="*/ 6870542 h 13736322"/>
              <a:gd name="connsiteX5" fmla="*/ 13697515 w 13712755"/>
              <a:gd name="connsiteY5" fmla="*/ 13736322 h 13736322"/>
              <a:gd name="connsiteX6" fmla="*/ 6842373 w 13712755"/>
              <a:gd name="connsiteY6" fmla="*/ 13728542 h 13736322"/>
              <a:gd name="connsiteX7" fmla="*/ 6842760 w 13712755"/>
              <a:gd name="connsiteY7" fmla="*/ 6870542 h 13736322"/>
              <a:gd name="connsiteX8" fmla="*/ 0 w 13712755"/>
              <a:gd name="connsiteY8" fmla="*/ 6888640 h 13736322"/>
              <a:gd name="connsiteX0" fmla="*/ 0 w 13712755"/>
              <a:gd name="connsiteY0" fmla="*/ 6858000 h 13705682"/>
              <a:gd name="connsiteX1" fmla="*/ 14853 w 13712755"/>
              <a:gd name="connsiteY1" fmla="*/ 0 h 13705682"/>
              <a:gd name="connsiteX2" fmla="*/ 6842373 w 13712755"/>
              <a:gd name="connsiteY2" fmla="*/ 7460 h 13705682"/>
              <a:gd name="connsiteX3" fmla="*/ 6839515 w 13712755"/>
              <a:gd name="connsiteY3" fmla="*/ 6842600 h 13705682"/>
              <a:gd name="connsiteX4" fmla="*/ 13712755 w 13712755"/>
              <a:gd name="connsiteY4" fmla="*/ 6839902 h 13705682"/>
              <a:gd name="connsiteX5" fmla="*/ 13697515 w 13712755"/>
              <a:gd name="connsiteY5" fmla="*/ 13705682 h 13705682"/>
              <a:gd name="connsiteX6" fmla="*/ 6842373 w 13712755"/>
              <a:gd name="connsiteY6" fmla="*/ 13697902 h 13705682"/>
              <a:gd name="connsiteX7" fmla="*/ 6842760 w 13712755"/>
              <a:gd name="connsiteY7" fmla="*/ 6839902 h 13705682"/>
              <a:gd name="connsiteX8" fmla="*/ 0 w 13712755"/>
              <a:gd name="connsiteY8" fmla="*/ 6858000 h 13705682"/>
              <a:gd name="connsiteX0" fmla="*/ 0 w 13712755"/>
              <a:gd name="connsiteY0" fmla="*/ 6873240 h 13720922"/>
              <a:gd name="connsiteX1" fmla="*/ 7233 w 13712755"/>
              <a:gd name="connsiteY1" fmla="*/ 0 h 13720922"/>
              <a:gd name="connsiteX2" fmla="*/ 6842373 w 13712755"/>
              <a:gd name="connsiteY2" fmla="*/ 22700 h 13720922"/>
              <a:gd name="connsiteX3" fmla="*/ 6839515 w 13712755"/>
              <a:gd name="connsiteY3" fmla="*/ 6857840 h 13720922"/>
              <a:gd name="connsiteX4" fmla="*/ 13712755 w 13712755"/>
              <a:gd name="connsiteY4" fmla="*/ 6855142 h 13720922"/>
              <a:gd name="connsiteX5" fmla="*/ 13697515 w 13712755"/>
              <a:gd name="connsiteY5" fmla="*/ 13720922 h 13720922"/>
              <a:gd name="connsiteX6" fmla="*/ 6842373 w 13712755"/>
              <a:gd name="connsiteY6" fmla="*/ 13713142 h 13720922"/>
              <a:gd name="connsiteX7" fmla="*/ 6842760 w 13712755"/>
              <a:gd name="connsiteY7" fmla="*/ 6855142 h 13720922"/>
              <a:gd name="connsiteX8" fmla="*/ 0 w 13712755"/>
              <a:gd name="connsiteY8" fmla="*/ 6873240 h 1372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12755" h="13720922">
                <a:moveTo>
                  <a:pt x="0" y="6873240"/>
                </a:moveTo>
                <a:lnTo>
                  <a:pt x="7233" y="0"/>
                </a:lnTo>
                <a:lnTo>
                  <a:pt x="6842373" y="22700"/>
                </a:lnTo>
                <a:cubicBezTo>
                  <a:pt x="6838880" y="2313780"/>
                  <a:pt x="6843008" y="4566760"/>
                  <a:pt x="6839515" y="6857840"/>
                </a:cubicBezTo>
                <a:lnTo>
                  <a:pt x="13712755" y="6855142"/>
                </a:lnTo>
                <a:lnTo>
                  <a:pt x="13697515" y="13720922"/>
                </a:lnTo>
                <a:lnTo>
                  <a:pt x="6842373" y="13713142"/>
                </a:lnTo>
                <a:lnTo>
                  <a:pt x="6842760" y="6855142"/>
                </a:lnTo>
                <a:lnTo>
                  <a:pt x="0" y="6873240"/>
                </a:lnTo>
                <a:close/>
              </a:path>
            </a:pathLst>
          </a:custGeom>
        </p:spPr>
        <p:txBody>
          <a:bodyPr/>
          <a:lstStyle/>
          <a:p>
            <a:endParaRPr lang="en-US"/>
          </a:p>
        </p:txBody>
      </p:sp>
    </p:spTree>
    <p:extLst>
      <p:ext uri="{BB962C8B-B14F-4D97-AF65-F5344CB8AC3E}">
        <p14:creationId xmlns:p14="http://schemas.microsoft.com/office/powerpoint/2010/main" val="1315209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48413811"/>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775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6751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5887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5199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563688" y="4310063"/>
            <a:ext cx="2470150" cy="2470150"/>
          </a:xfrm>
        </p:spPr>
        <p:txBody>
          <a:bodyPr/>
          <a:lstStyle/>
          <a:p>
            <a:endParaRPr lang="en-US"/>
          </a:p>
        </p:txBody>
      </p:sp>
      <p:sp>
        <p:nvSpPr>
          <p:cNvPr id="11" name="Picture Placeholder 9"/>
          <p:cNvSpPr>
            <a:spLocks noGrp="1"/>
          </p:cNvSpPr>
          <p:nvPr>
            <p:ph type="pic" sz="quarter" idx="11"/>
          </p:nvPr>
        </p:nvSpPr>
        <p:spPr>
          <a:xfrm>
            <a:off x="7854951" y="4310063"/>
            <a:ext cx="2470150" cy="2470150"/>
          </a:xfrm>
        </p:spPr>
        <p:txBody>
          <a:bodyPr/>
          <a:lstStyle/>
          <a:p>
            <a:endParaRPr lang="en-US"/>
          </a:p>
        </p:txBody>
      </p:sp>
      <p:sp>
        <p:nvSpPr>
          <p:cNvPr id="12" name="Picture Placeholder 9"/>
          <p:cNvSpPr>
            <a:spLocks noGrp="1"/>
          </p:cNvSpPr>
          <p:nvPr>
            <p:ph type="pic" sz="quarter" idx="12"/>
          </p:nvPr>
        </p:nvSpPr>
        <p:spPr>
          <a:xfrm>
            <a:off x="14133512" y="4310063"/>
            <a:ext cx="2470150" cy="2470150"/>
          </a:xfrm>
        </p:spPr>
        <p:txBody>
          <a:bodyPr/>
          <a:lstStyle/>
          <a:p>
            <a:endParaRPr lang="en-US"/>
          </a:p>
        </p:txBody>
      </p:sp>
      <p:sp>
        <p:nvSpPr>
          <p:cNvPr id="13" name="Picture Placeholder 9"/>
          <p:cNvSpPr>
            <a:spLocks noGrp="1"/>
          </p:cNvSpPr>
          <p:nvPr>
            <p:ph type="pic" sz="quarter" idx="13"/>
          </p:nvPr>
        </p:nvSpPr>
        <p:spPr>
          <a:xfrm>
            <a:off x="20412551" y="4310063"/>
            <a:ext cx="2470150" cy="2470150"/>
          </a:xfrm>
        </p:spPr>
        <p:txBody>
          <a:bodyPr/>
          <a:lstStyle/>
          <a:p>
            <a:endParaRPr lang="en-US"/>
          </a:p>
        </p:txBody>
      </p:sp>
      <p:sp>
        <p:nvSpPr>
          <p:cNvPr id="14" name="Picture Placeholder 9"/>
          <p:cNvSpPr>
            <a:spLocks noGrp="1"/>
          </p:cNvSpPr>
          <p:nvPr>
            <p:ph type="pic" sz="quarter" idx="14"/>
          </p:nvPr>
        </p:nvSpPr>
        <p:spPr>
          <a:xfrm>
            <a:off x="17278290" y="8451667"/>
            <a:ext cx="2470150" cy="2470150"/>
          </a:xfrm>
        </p:spPr>
        <p:txBody>
          <a:bodyPr/>
          <a:lstStyle/>
          <a:p>
            <a:endParaRPr lang="en-US"/>
          </a:p>
        </p:txBody>
      </p:sp>
      <p:sp>
        <p:nvSpPr>
          <p:cNvPr id="15" name="Picture Placeholder 9"/>
          <p:cNvSpPr>
            <a:spLocks noGrp="1"/>
          </p:cNvSpPr>
          <p:nvPr>
            <p:ph type="pic" sz="quarter" idx="15"/>
          </p:nvPr>
        </p:nvSpPr>
        <p:spPr>
          <a:xfrm>
            <a:off x="10980662" y="8451667"/>
            <a:ext cx="2470150" cy="2470150"/>
          </a:xfrm>
        </p:spPr>
        <p:txBody>
          <a:bodyPr/>
          <a:lstStyle/>
          <a:p>
            <a:endParaRPr lang="en-US"/>
          </a:p>
        </p:txBody>
      </p:sp>
      <p:sp>
        <p:nvSpPr>
          <p:cNvPr id="16" name="Picture Placeholder 9"/>
          <p:cNvSpPr>
            <a:spLocks noGrp="1"/>
          </p:cNvSpPr>
          <p:nvPr>
            <p:ph type="pic" sz="quarter" idx="16"/>
          </p:nvPr>
        </p:nvSpPr>
        <p:spPr>
          <a:xfrm>
            <a:off x="4727651" y="8451667"/>
            <a:ext cx="2470150" cy="2470150"/>
          </a:xfrm>
        </p:spPr>
        <p:txBody>
          <a:bodyPr/>
          <a:lstStyle/>
          <a:p>
            <a:endParaRPr lang="en-US"/>
          </a:p>
        </p:txBody>
      </p:sp>
    </p:spTree>
    <p:extLst>
      <p:ext uri="{BB962C8B-B14F-4D97-AF65-F5344CB8AC3E}">
        <p14:creationId xmlns:p14="http://schemas.microsoft.com/office/powerpoint/2010/main" val="10660773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2987675" y="3506788"/>
            <a:ext cx="3714750" cy="3714750"/>
          </a:xfrm>
        </p:spPr>
        <p:txBody>
          <a:bodyPr/>
          <a:lstStyle/>
          <a:p>
            <a:endParaRPr lang="en-US"/>
          </a:p>
        </p:txBody>
      </p:sp>
      <p:sp>
        <p:nvSpPr>
          <p:cNvPr id="9" name="Picture Placeholder 7"/>
          <p:cNvSpPr>
            <a:spLocks noGrp="1"/>
          </p:cNvSpPr>
          <p:nvPr>
            <p:ph type="pic" sz="quarter" idx="11"/>
          </p:nvPr>
        </p:nvSpPr>
        <p:spPr>
          <a:xfrm>
            <a:off x="15569780" y="3506788"/>
            <a:ext cx="3714750" cy="3714750"/>
          </a:xfrm>
        </p:spPr>
        <p:txBody>
          <a:bodyPr/>
          <a:lstStyle/>
          <a:p>
            <a:endParaRPr lang="en-US"/>
          </a:p>
        </p:txBody>
      </p:sp>
      <p:sp>
        <p:nvSpPr>
          <p:cNvPr id="10" name="Picture Placeholder 7"/>
          <p:cNvSpPr>
            <a:spLocks noGrp="1"/>
          </p:cNvSpPr>
          <p:nvPr>
            <p:ph type="pic" sz="quarter" idx="12"/>
          </p:nvPr>
        </p:nvSpPr>
        <p:spPr>
          <a:xfrm>
            <a:off x="9285288" y="8515614"/>
            <a:ext cx="3714750" cy="3714750"/>
          </a:xfrm>
        </p:spPr>
        <p:txBody>
          <a:bodyPr/>
          <a:lstStyle/>
          <a:p>
            <a:endParaRPr lang="en-US"/>
          </a:p>
        </p:txBody>
      </p:sp>
    </p:spTree>
    <p:extLst>
      <p:ext uri="{BB962C8B-B14F-4D97-AF65-F5344CB8AC3E}">
        <p14:creationId xmlns:p14="http://schemas.microsoft.com/office/powerpoint/2010/main" val="19593437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2987675" y="3506788"/>
            <a:ext cx="3714750" cy="3714750"/>
          </a:xfrm>
        </p:spPr>
        <p:txBody>
          <a:bodyPr/>
          <a:lstStyle/>
          <a:p>
            <a:endParaRPr lang="en-US"/>
          </a:p>
        </p:txBody>
      </p:sp>
      <p:sp>
        <p:nvSpPr>
          <p:cNvPr id="9" name="Picture Placeholder 7"/>
          <p:cNvSpPr>
            <a:spLocks noGrp="1"/>
          </p:cNvSpPr>
          <p:nvPr>
            <p:ph type="pic" sz="quarter" idx="11"/>
          </p:nvPr>
        </p:nvSpPr>
        <p:spPr>
          <a:xfrm>
            <a:off x="15569780" y="3506788"/>
            <a:ext cx="3714750" cy="3714750"/>
          </a:xfrm>
        </p:spPr>
        <p:txBody>
          <a:bodyPr/>
          <a:lstStyle/>
          <a:p>
            <a:endParaRPr lang="en-US"/>
          </a:p>
        </p:txBody>
      </p:sp>
      <p:sp>
        <p:nvSpPr>
          <p:cNvPr id="10" name="Picture Placeholder 7"/>
          <p:cNvSpPr>
            <a:spLocks noGrp="1"/>
          </p:cNvSpPr>
          <p:nvPr>
            <p:ph type="pic" sz="quarter" idx="12"/>
          </p:nvPr>
        </p:nvSpPr>
        <p:spPr>
          <a:xfrm>
            <a:off x="9285288" y="8515614"/>
            <a:ext cx="3714750" cy="3714750"/>
          </a:xfrm>
        </p:spPr>
        <p:txBody>
          <a:bodyPr/>
          <a:lstStyle/>
          <a:p>
            <a:endParaRPr lang="en-US"/>
          </a:p>
        </p:txBody>
      </p:sp>
    </p:spTree>
    <p:extLst>
      <p:ext uri="{BB962C8B-B14F-4D97-AF65-F5344CB8AC3E}">
        <p14:creationId xmlns:p14="http://schemas.microsoft.com/office/powerpoint/2010/main" val="4095449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273768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9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7875588" y="7354888"/>
            <a:ext cx="3346450" cy="3346450"/>
          </a:xfrm>
        </p:spPr>
        <p:txBody>
          <a:bodyPr/>
          <a:lstStyle/>
          <a:p>
            <a:endParaRPr lang="en-US"/>
          </a:p>
        </p:txBody>
      </p:sp>
      <p:sp>
        <p:nvSpPr>
          <p:cNvPr id="8" name="Picture Placeholder 6"/>
          <p:cNvSpPr>
            <a:spLocks noGrp="1"/>
          </p:cNvSpPr>
          <p:nvPr>
            <p:ph type="pic" sz="quarter" idx="11"/>
          </p:nvPr>
        </p:nvSpPr>
        <p:spPr>
          <a:xfrm>
            <a:off x="13165138" y="3345959"/>
            <a:ext cx="3346450" cy="3346450"/>
          </a:xfrm>
        </p:spPr>
        <p:txBody>
          <a:bodyPr/>
          <a:lstStyle/>
          <a:p>
            <a:endParaRPr lang="en-US"/>
          </a:p>
        </p:txBody>
      </p:sp>
    </p:spTree>
    <p:extLst>
      <p:ext uri="{BB962C8B-B14F-4D97-AF65-F5344CB8AC3E}">
        <p14:creationId xmlns:p14="http://schemas.microsoft.com/office/powerpoint/2010/main" val="14211865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3550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endParaRPr lang="en-US" dirty="0"/>
          </a:p>
        </p:txBody>
      </p:sp>
      <p:sp>
        <p:nvSpPr>
          <p:cNvPr id="3" name="Text Placeholder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4/3/20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31606221"/>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7347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51383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44157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720329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398067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0110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7602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7456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239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666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76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4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4/3/20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5256132"/>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04492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68940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518368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53870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3781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06985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63696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673047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4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57226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4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419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1679577" y="5010150"/>
            <a:ext cx="10315574"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4/3/20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14097874"/>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4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417678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611094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00821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520629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00809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06867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542905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408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5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0539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4/3/20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35573273"/>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4/3/20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57033567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n-US" dirty="0"/>
          </a:p>
        </p:txBody>
      </p:sp>
      <p:sp>
        <p:nvSpPr>
          <p:cNvPr id="3" name="Content Placeholder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4/3/20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4448687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66376" y="1974851"/>
            <a:ext cx="12344400" cy="9747250"/>
          </a:xfrm>
        </p:spPr>
        <p:txBody>
          <a:bodyPr anchor="t"/>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4/3/20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11386343"/>
      </p:ext>
    </p:extLst>
  </p:cSld>
  <p:clrMapOvr>
    <a:masterClrMapping/>
  </p:clrMapOvr>
  <p:hf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C764DE79-268F-4C1A-8933-263129D2AF90}" type="datetimeFigureOut">
              <a:rPr lang="en-US" smtClean="0"/>
              <a:t>4/3/20</a:t>
            </a:fld>
            <a:endParaRPr lang="en-US" dirty="0"/>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1463004308"/>
      </p:ext>
    </p:extLst>
  </p:cSld>
  <p:clrMap bg1="lt1" tx1="dk1" bg2="lt2" tx2="dk2" accent1="accent1" accent2="accent2" accent3="accent3" accent4="accent4" accent5="accent5" accent6="accent6" hlink="hlink" folHlink="folHlink"/>
  <p:sldLayoutIdLst>
    <p:sldLayoutId id="2147484666" r:id="rId1"/>
    <p:sldLayoutId id="2147484667" r:id="rId2"/>
    <p:sldLayoutId id="2147484668" r:id="rId3"/>
    <p:sldLayoutId id="2147484669" r:id="rId4"/>
    <p:sldLayoutId id="2147484670" r:id="rId5"/>
    <p:sldLayoutId id="2147484671" r:id="rId6"/>
    <p:sldLayoutId id="2147484672" r:id="rId7"/>
    <p:sldLayoutId id="2147484673" r:id="rId8"/>
    <p:sldLayoutId id="2147484674" r:id="rId9"/>
    <p:sldLayoutId id="2147484675" r:id="rId10"/>
    <p:sldLayoutId id="2147484676" r:id="rId11"/>
    <p:sldLayoutId id="2147484677" r:id="rId12"/>
    <p:sldLayoutId id="2147484678" r:id="rId13"/>
    <p:sldLayoutId id="2147484683" r:id="rId14"/>
    <p:sldLayoutId id="2147484488" r:id="rId15"/>
    <p:sldLayoutId id="2147484489" r:id="rId16"/>
    <p:sldLayoutId id="2147484490" r:id="rId17"/>
    <p:sldLayoutId id="2147484491" r:id="rId18"/>
    <p:sldLayoutId id="2147484492" r:id="rId19"/>
    <p:sldLayoutId id="2147484493" r:id="rId20"/>
    <p:sldLayoutId id="2147484494" r:id="rId21"/>
    <p:sldLayoutId id="2147484496" r:id="rId22"/>
    <p:sldLayoutId id="2147484497" r:id="rId23"/>
    <p:sldLayoutId id="2147484498" r:id="rId24"/>
    <p:sldLayoutId id="2147484500" r:id="rId25"/>
    <p:sldLayoutId id="2147484501" r:id="rId26"/>
    <p:sldLayoutId id="2147484502" r:id="rId27"/>
    <p:sldLayoutId id="2147484506" r:id="rId28"/>
    <p:sldLayoutId id="2147484507" r:id="rId29"/>
    <p:sldLayoutId id="2147484509" r:id="rId30"/>
    <p:sldLayoutId id="2147484510" r:id="rId31"/>
    <p:sldLayoutId id="2147484511" r:id="rId32"/>
    <p:sldLayoutId id="2147484512" r:id="rId33"/>
    <p:sldLayoutId id="2147484513" r:id="rId34"/>
    <p:sldLayoutId id="2147484514" r:id="rId35"/>
    <p:sldLayoutId id="2147484515" r:id="rId36"/>
    <p:sldLayoutId id="2147484516" r:id="rId37"/>
    <p:sldLayoutId id="2147484517" r:id="rId38"/>
    <p:sldLayoutId id="2147484518" r:id="rId39"/>
    <p:sldLayoutId id="2147484519" r:id="rId40"/>
    <p:sldLayoutId id="2147484520" r:id="rId41"/>
    <p:sldLayoutId id="2147484521" r:id="rId42"/>
    <p:sldLayoutId id="2147484522" r:id="rId43"/>
    <p:sldLayoutId id="2147484523" r:id="rId44"/>
    <p:sldLayoutId id="2147484524" r:id="rId45"/>
    <p:sldLayoutId id="2147484525" r:id="rId46"/>
    <p:sldLayoutId id="2147484526" r:id="rId47"/>
    <p:sldLayoutId id="2147484527" r:id="rId48"/>
    <p:sldLayoutId id="2147484528" r:id="rId49"/>
    <p:sldLayoutId id="2147484529" r:id="rId50"/>
    <p:sldLayoutId id="2147484530" r:id="rId51"/>
    <p:sldLayoutId id="2147484531" r:id="rId52"/>
    <p:sldLayoutId id="2147484532" r:id="rId53"/>
    <p:sldLayoutId id="2147484533" r:id="rId54"/>
    <p:sldLayoutId id="2147484534" r:id="rId55"/>
    <p:sldLayoutId id="2147484535" r:id="rId56"/>
    <p:sldLayoutId id="2147484536" r:id="rId57"/>
    <p:sldLayoutId id="2147484537" r:id="rId58"/>
  </p:sldLayoutIdLst>
  <p:hf hdr="0" ftr="0" dt="0"/>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f.hse.ru/210684668.html"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4EB"/>
        </a:solidFill>
        <a:effectLst/>
      </p:bgPr>
    </p:bg>
    <p:spTree>
      <p:nvGrpSpPr>
        <p:cNvPr id="1" name=""/>
        <p:cNvGrpSpPr/>
        <p:nvPr/>
      </p:nvGrpSpPr>
      <p:grpSpPr>
        <a:xfrm>
          <a:off x="0" y="0"/>
          <a:ext cx="0" cy="0"/>
          <a:chOff x="0" y="0"/>
          <a:chExt cx="0" cy="0"/>
        </a:xfrm>
      </p:grpSpPr>
      <p:sp>
        <p:nvSpPr>
          <p:cNvPr id="26" name="Rectangle 13"/>
          <p:cNvSpPr/>
          <p:nvPr/>
        </p:nvSpPr>
        <p:spPr>
          <a:xfrm>
            <a:off x="8446505" y="6184555"/>
            <a:ext cx="8123769" cy="634717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4"/>
          <p:cNvSpPr/>
          <p:nvPr/>
        </p:nvSpPr>
        <p:spPr>
          <a:xfrm>
            <a:off x="8429442" y="5660145"/>
            <a:ext cx="7655024" cy="6855984"/>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389419" y="1128166"/>
            <a:ext cx="22895847" cy="11256334"/>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806765" y="1428648"/>
            <a:ext cx="22895846" cy="476108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89702" y="1460393"/>
            <a:ext cx="22895846" cy="420456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89702" y="1381938"/>
            <a:ext cx="22895845" cy="375861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6667372" y="6721140"/>
            <a:ext cx="7261931" cy="4678204"/>
          </a:xfrm>
          <a:prstGeom prst="rect">
            <a:avLst/>
          </a:prstGeom>
          <a:noFill/>
        </p:spPr>
        <p:txBody>
          <a:bodyPr wrap="square" lIns="0" tIns="0" rIns="0" bIns="0" rtlCol="0">
            <a:spAutoFit/>
          </a:bodyPr>
          <a:lstStyle/>
          <a:p>
            <a:r>
              <a:rPr lang="ru-RU" sz="3600" b="1" spc="200" dirty="0">
                <a:solidFill>
                  <a:schemeClr val="bg1"/>
                </a:solidFill>
                <a:ea typeface="Poppins Light" charset="0"/>
                <a:cs typeface="Poppins Light" charset="0"/>
              </a:rPr>
              <a:t>Проект НИУ ВШЭ «Благоухающий Сад аль-</a:t>
            </a:r>
            <a:r>
              <a:rPr lang="ru-RU" sz="3600" b="1" spc="200" dirty="0" err="1">
                <a:solidFill>
                  <a:schemeClr val="bg1"/>
                </a:solidFill>
                <a:ea typeface="Poppins Light" charset="0"/>
                <a:cs typeface="Poppins Light" charset="0"/>
              </a:rPr>
              <a:t>Химьяри</a:t>
            </a:r>
            <a:r>
              <a:rPr lang="ru-RU" sz="3600" b="1" spc="200" dirty="0">
                <a:solidFill>
                  <a:schemeClr val="bg1"/>
                </a:solidFill>
                <a:ea typeface="Poppins Light" charset="0"/>
                <a:cs typeface="Poppins Light" charset="0"/>
              </a:rPr>
              <a:t>»: историко-географический анализ»</a:t>
            </a:r>
          </a:p>
          <a:p>
            <a:r>
              <a:rPr lang="en-US" sz="3200" b="1" spc="200" dirty="0">
                <a:solidFill>
                  <a:srgbClr val="00B050"/>
                </a:solidFill>
                <a:ea typeface="Poppins Light" charset="0"/>
                <a:cs typeface="Poppins Light" charset="0"/>
                <a:hlinkClick r:id="rId3"/>
              </a:rPr>
              <a:t>https://pf.hse.ru/210684668.html</a:t>
            </a:r>
            <a:endParaRPr lang="ru-RU" sz="3200" b="1" spc="200" dirty="0">
              <a:solidFill>
                <a:srgbClr val="00B050"/>
              </a:solidFill>
              <a:ea typeface="Poppins Light" charset="0"/>
              <a:cs typeface="Poppins Light" charset="0"/>
            </a:endParaRPr>
          </a:p>
          <a:p>
            <a:endParaRPr lang="ru-RU" sz="3200" b="1" spc="200" dirty="0">
              <a:solidFill>
                <a:schemeClr val="bg1"/>
              </a:solidFill>
              <a:ea typeface="Poppins Light" charset="0"/>
              <a:cs typeface="Poppins Light" charset="0"/>
            </a:endParaRPr>
          </a:p>
          <a:p>
            <a:r>
              <a:rPr lang="ru-RU" sz="3200" b="1" spc="200" dirty="0">
                <a:solidFill>
                  <a:schemeClr val="bg1"/>
                </a:solidFill>
                <a:ea typeface="Poppins Light" charset="0"/>
                <a:cs typeface="Poppins Light" charset="0"/>
              </a:rPr>
              <a:t>Руководитель:          </a:t>
            </a:r>
            <a:r>
              <a:rPr lang="ru-RU" sz="3200" b="1" spc="200" dirty="0" err="1">
                <a:solidFill>
                  <a:schemeClr val="bg1"/>
                </a:solidFill>
                <a:ea typeface="Poppins Light" charset="0"/>
                <a:cs typeface="Poppins Light" charset="0"/>
              </a:rPr>
              <a:t>Чупрыгин</a:t>
            </a:r>
            <a:r>
              <a:rPr lang="ru-RU" sz="3200" b="1" spc="200" dirty="0">
                <a:solidFill>
                  <a:schemeClr val="bg1"/>
                </a:solidFill>
                <a:ea typeface="Poppins Light" charset="0"/>
                <a:cs typeface="Poppins Light" charset="0"/>
              </a:rPr>
              <a:t> А. В. </a:t>
            </a:r>
          </a:p>
          <a:p>
            <a:r>
              <a:rPr lang="ru-RU" sz="3200" b="1" spc="200" dirty="0">
                <a:solidFill>
                  <a:schemeClr val="bg1"/>
                </a:solidFill>
                <a:ea typeface="Poppins Light" charset="0"/>
                <a:cs typeface="Poppins Light" charset="0"/>
              </a:rPr>
              <a:t>Перевод выполнил: </a:t>
            </a:r>
            <a:r>
              <a:rPr lang="ru-RU" sz="3200" b="1" spc="200" dirty="0" err="1">
                <a:solidFill>
                  <a:schemeClr val="bg1"/>
                </a:solidFill>
                <a:ea typeface="Poppins Light" charset="0"/>
                <a:cs typeface="Poppins Light" charset="0"/>
              </a:rPr>
              <a:t>Кучуков</a:t>
            </a:r>
            <a:r>
              <a:rPr lang="ru-RU" sz="3200" b="1" spc="200" dirty="0">
                <a:solidFill>
                  <a:schemeClr val="bg1"/>
                </a:solidFill>
                <a:ea typeface="Poppins Light" charset="0"/>
                <a:cs typeface="Poppins Light" charset="0"/>
              </a:rPr>
              <a:t> А.   </a:t>
            </a:r>
          </a:p>
          <a:p>
            <a:r>
              <a:rPr lang="ru-RU" sz="3200" b="1" spc="200" dirty="0">
                <a:solidFill>
                  <a:schemeClr val="bg1"/>
                </a:solidFill>
                <a:ea typeface="Poppins Light" charset="0"/>
                <a:cs typeface="Poppins Light" charset="0"/>
              </a:rPr>
              <a:t>АС-41</a:t>
            </a:r>
            <a:endParaRPr lang="en-US" sz="3200" b="1" spc="200" dirty="0">
              <a:solidFill>
                <a:schemeClr val="bg1"/>
              </a:solidFill>
              <a:ea typeface="Poppins Light" charset="0"/>
              <a:cs typeface="Poppins Light" charset="0"/>
            </a:endParaRPr>
          </a:p>
        </p:txBody>
      </p:sp>
      <p:sp>
        <p:nvSpPr>
          <p:cNvPr id="17" name="TextBox 16"/>
          <p:cNvSpPr txBox="1"/>
          <p:nvPr/>
        </p:nvSpPr>
        <p:spPr>
          <a:xfrm>
            <a:off x="8684948" y="1689628"/>
            <a:ext cx="14883779" cy="2862322"/>
          </a:xfrm>
          <a:prstGeom prst="rect">
            <a:avLst/>
          </a:prstGeom>
          <a:noFill/>
        </p:spPr>
        <p:txBody>
          <a:bodyPr wrap="square" rtlCol="0">
            <a:spAutoFit/>
          </a:bodyPr>
          <a:lstStyle/>
          <a:p>
            <a:pPr algn="ctr"/>
            <a:r>
              <a:rPr lang="ru-RU" sz="6000" dirty="0">
                <a:solidFill>
                  <a:schemeClr val="bg1"/>
                </a:solidFill>
                <a:latin typeface="Poppins Medium"/>
              </a:rPr>
              <a:t>«Благоухающий Сад Новостей из Разных Стран» аль</a:t>
            </a:r>
            <a:r>
              <a:rPr lang="en-US" sz="6000" dirty="0">
                <a:solidFill>
                  <a:schemeClr val="bg1"/>
                </a:solidFill>
                <a:latin typeface="Poppins Medium"/>
              </a:rPr>
              <a:t>-</a:t>
            </a:r>
            <a:r>
              <a:rPr lang="ru-RU" sz="6000" dirty="0" err="1">
                <a:solidFill>
                  <a:schemeClr val="bg1"/>
                </a:solidFill>
                <a:latin typeface="Poppins Medium"/>
              </a:rPr>
              <a:t>Химьяри</a:t>
            </a:r>
            <a:r>
              <a:rPr lang="ru-RU" sz="6000" dirty="0">
                <a:solidFill>
                  <a:schemeClr val="bg1"/>
                </a:solidFill>
                <a:latin typeface="Poppins Medium"/>
              </a:rPr>
              <a:t> </a:t>
            </a:r>
            <a:r>
              <a:rPr lang="ru-RU" sz="2800" dirty="0">
                <a:solidFill>
                  <a:schemeClr val="bg1"/>
                </a:solidFill>
                <a:latin typeface="Poppins Medium"/>
              </a:rPr>
              <a:t>(географическая энциклопедия)</a:t>
            </a:r>
            <a:endParaRPr lang="en-US" sz="2800" dirty="0">
              <a:solidFill>
                <a:schemeClr val="bg1"/>
              </a:solidFill>
              <a:latin typeface="Poppins Medium"/>
            </a:endParaRPr>
          </a:p>
          <a:p>
            <a:pPr algn="ctr"/>
            <a:endParaRPr lang="ru-RU" sz="6000" dirty="0">
              <a:solidFill>
                <a:schemeClr val="bg1"/>
              </a:solidFill>
              <a:latin typeface="Poppins Medium"/>
            </a:endParaRPr>
          </a:p>
        </p:txBody>
      </p:sp>
      <p:pic>
        <p:nvPicPr>
          <p:cNvPr id="18" name="Рисунок 17"/>
          <p:cNvPicPr>
            <a:picLocks noChangeAspect="1"/>
          </p:cNvPicPr>
          <p:nvPr/>
        </p:nvPicPr>
        <p:blipFill rotWithShape="1">
          <a:blip r:embed="rId4">
            <a:extLst>
              <a:ext uri="{28A0092B-C50C-407E-A947-70E740481C1C}">
                <a14:useLocalDpi xmlns:a14="http://schemas.microsoft.com/office/drawing/2010/main" val="0"/>
              </a:ext>
            </a:extLst>
          </a:blip>
          <a:srcRect r="545" b="20476"/>
          <a:stretch/>
        </p:blipFill>
        <p:spPr>
          <a:xfrm>
            <a:off x="1389419" y="9610653"/>
            <a:ext cx="2178619" cy="2244983"/>
          </a:xfrm>
          <a:prstGeom prst="rect">
            <a:avLst/>
          </a:prstGeom>
        </p:spPr>
      </p:pic>
      <p:sp>
        <p:nvSpPr>
          <p:cNvPr id="2" name="TextBox 1"/>
          <p:cNvSpPr txBox="1"/>
          <p:nvPr/>
        </p:nvSpPr>
        <p:spPr>
          <a:xfrm>
            <a:off x="13891557" y="3484724"/>
            <a:ext cx="3829842" cy="1351768"/>
          </a:xfrm>
          <a:prstGeom prst="rect">
            <a:avLst/>
          </a:prstGeom>
          <a:noFill/>
        </p:spPr>
        <p:txBody>
          <a:bodyPr wrap="square" rtlCol="0">
            <a:spAutoFit/>
          </a:bodyPr>
          <a:lstStyle/>
          <a:p>
            <a:pPr algn="ctr"/>
            <a:r>
              <a:rPr lang="ru-RU" sz="4800" dirty="0">
                <a:solidFill>
                  <a:schemeClr val="bg1"/>
                </a:solidFill>
                <a:latin typeface="+mj-lt"/>
              </a:rPr>
              <a:t>город Мосул </a:t>
            </a:r>
          </a:p>
          <a:p>
            <a:pPr algn="ctr"/>
            <a:r>
              <a:rPr lang="ru-RU" sz="3200" dirty="0">
                <a:solidFill>
                  <a:schemeClr val="bg1"/>
                </a:solidFill>
                <a:latin typeface="+mj-lt"/>
              </a:rPr>
              <a:t>(стр. 563 – 564)</a:t>
            </a:r>
          </a:p>
        </p:txBody>
      </p:sp>
      <p:pic>
        <p:nvPicPr>
          <p:cNvPr id="11" name="Рисунок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2636" y="1270196"/>
            <a:ext cx="7656806" cy="11245933"/>
          </a:xfrm>
          <a:prstGeom prst="rect">
            <a:avLst/>
          </a:prstGeom>
        </p:spPr>
      </p:pic>
      <p:sp>
        <p:nvSpPr>
          <p:cNvPr id="16" name="TextBox 15"/>
          <p:cNvSpPr txBox="1"/>
          <p:nvPr/>
        </p:nvSpPr>
        <p:spPr>
          <a:xfrm>
            <a:off x="11405548" y="6091653"/>
            <a:ext cx="2031264" cy="664680"/>
          </a:xfrm>
          <a:prstGeom prst="rect">
            <a:avLst/>
          </a:prstGeom>
          <a:noFill/>
        </p:spPr>
        <p:txBody>
          <a:bodyPr wrap="square" rtlCol="0">
            <a:spAutoFit/>
          </a:bodyPr>
          <a:lstStyle/>
          <a:p>
            <a:r>
              <a:rPr lang="ru-RU" dirty="0">
                <a:solidFill>
                  <a:schemeClr val="bg1"/>
                </a:solidFill>
              </a:rPr>
              <a:t>По книге:</a:t>
            </a:r>
          </a:p>
        </p:txBody>
      </p:sp>
      <p:sp>
        <p:nvSpPr>
          <p:cNvPr id="19" name="TextBox 18"/>
          <p:cNvSpPr txBox="1"/>
          <p:nvPr/>
        </p:nvSpPr>
        <p:spPr>
          <a:xfrm>
            <a:off x="9986271" y="6721139"/>
            <a:ext cx="4993968" cy="664680"/>
          </a:xfrm>
          <a:prstGeom prst="rect">
            <a:avLst/>
          </a:prstGeom>
          <a:noFill/>
        </p:spPr>
        <p:txBody>
          <a:bodyPr wrap="square" rtlCol="0">
            <a:spAutoFit/>
          </a:bodyPr>
          <a:lstStyle/>
          <a:p>
            <a:r>
              <a:rPr lang="ar-SA" dirty="0">
                <a:solidFill>
                  <a:schemeClr val="bg1"/>
                </a:solidFill>
              </a:rPr>
              <a:t>الروض المعطار في خبر الأقطار</a:t>
            </a:r>
            <a:endParaRPr lang="ru-RU" dirty="0">
              <a:solidFill>
                <a:schemeClr val="bg1"/>
              </a:solidFill>
            </a:endParaRPr>
          </a:p>
        </p:txBody>
      </p:sp>
      <p:sp>
        <p:nvSpPr>
          <p:cNvPr id="20" name="TextBox 19"/>
          <p:cNvSpPr txBox="1"/>
          <p:nvPr/>
        </p:nvSpPr>
        <p:spPr>
          <a:xfrm>
            <a:off x="11498025" y="7432530"/>
            <a:ext cx="2182842" cy="664680"/>
          </a:xfrm>
          <a:prstGeom prst="rect">
            <a:avLst/>
          </a:prstGeom>
          <a:noFill/>
        </p:spPr>
        <p:txBody>
          <a:bodyPr wrap="square" rtlCol="0">
            <a:spAutoFit/>
          </a:bodyPr>
          <a:lstStyle/>
          <a:p>
            <a:r>
              <a:rPr lang="ru-RU" dirty="0">
                <a:solidFill>
                  <a:schemeClr val="bg1"/>
                </a:solidFill>
              </a:rPr>
              <a:t>Автор:</a:t>
            </a:r>
          </a:p>
        </p:txBody>
      </p:sp>
      <p:sp>
        <p:nvSpPr>
          <p:cNvPr id="21" name="TextBox 20"/>
          <p:cNvSpPr txBox="1"/>
          <p:nvPr/>
        </p:nvSpPr>
        <p:spPr>
          <a:xfrm>
            <a:off x="8684949" y="8007512"/>
            <a:ext cx="7191315" cy="664680"/>
          </a:xfrm>
          <a:prstGeom prst="rect">
            <a:avLst/>
          </a:prstGeom>
          <a:noFill/>
        </p:spPr>
        <p:txBody>
          <a:bodyPr wrap="square" rtlCol="0">
            <a:spAutoFit/>
          </a:bodyPr>
          <a:lstStyle/>
          <a:p>
            <a:r>
              <a:rPr lang="ar-SA" dirty="0">
                <a:solidFill>
                  <a:schemeClr val="bg1"/>
                </a:solidFill>
              </a:rPr>
              <a:t>محمد بن عبد المنعم الحِميرى (المتوفى: 900هـ)</a:t>
            </a:r>
            <a:endParaRPr lang="ru-RU" dirty="0">
              <a:solidFill>
                <a:schemeClr val="bg1"/>
              </a:solidFill>
            </a:endParaRPr>
          </a:p>
        </p:txBody>
      </p:sp>
      <p:sp>
        <p:nvSpPr>
          <p:cNvPr id="22" name="TextBox 21"/>
          <p:cNvSpPr txBox="1"/>
          <p:nvPr/>
        </p:nvSpPr>
        <p:spPr>
          <a:xfrm>
            <a:off x="11483289" y="8764316"/>
            <a:ext cx="2752902" cy="1200072"/>
          </a:xfrm>
          <a:prstGeom prst="rect">
            <a:avLst/>
          </a:prstGeom>
          <a:noFill/>
        </p:spPr>
        <p:txBody>
          <a:bodyPr wrap="square" rtlCol="0">
            <a:spAutoFit/>
          </a:bodyPr>
          <a:lstStyle/>
          <a:p>
            <a:r>
              <a:rPr lang="ru-RU" dirty="0">
                <a:solidFill>
                  <a:schemeClr val="bg1"/>
                </a:solidFill>
              </a:rPr>
              <a:t>Составитель:</a:t>
            </a:r>
          </a:p>
          <a:p>
            <a:r>
              <a:rPr lang="ar-SA" dirty="0">
                <a:solidFill>
                  <a:schemeClr val="bg1"/>
                </a:solidFill>
              </a:rPr>
              <a:t>إحسان عباس</a:t>
            </a:r>
            <a:endParaRPr lang="ru-RU" dirty="0">
              <a:solidFill>
                <a:schemeClr val="bg1"/>
              </a:solidFill>
            </a:endParaRPr>
          </a:p>
        </p:txBody>
      </p:sp>
      <p:sp>
        <p:nvSpPr>
          <p:cNvPr id="23" name="TextBox 22"/>
          <p:cNvSpPr txBox="1"/>
          <p:nvPr/>
        </p:nvSpPr>
        <p:spPr>
          <a:xfrm>
            <a:off x="10942701" y="10041918"/>
            <a:ext cx="3293490" cy="1234387"/>
          </a:xfrm>
          <a:prstGeom prst="rect">
            <a:avLst/>
          </a:prstGeom>
          <a:noFill/>
        </p:spPr>
        <p:txBody>
          <a:bodyPr wrap="square" rtlCol="0">
            <a:spAutoFit/>
          </a:bodyPr>
          <a:lstStyle/>
          <a:p>
            <a:pPr algn="ctr"/>
            <a:r>
              <a:rPr lang="ru-RU" dirty="0">
                <a:solidFill>
                  <a:schemeClr val="bg1"/>
                </a:solidFill>
              </a:rPr>
              <a:t>Издательство:</a:t>
            </a:r>
            <a:endParaRPr lang="en-US" dirty="0">
              <a:solidFill>
                <a:schemeClr val="bg1"/>
              </a:solidFill>
            </a:endParaRPr>
          </a:p>
          <a:p>
            <a:pPr algn="ctr"/>
            <a:r>
              <a:rPr lang="ar-SA" dirty="0">
                <a:solidFill>
                  <a:schemeClr val="bg1"/>
                </a:solidFill>
              </a:rPr>
              <a:t>مكتبة لبنان</a:t>
            </a:r>
            <a:endParaRPr lang="ru-RU" dirty="0">
              <a:solidFill>
                <a:schemeClr val="bg1"/>
              </a:solidFill>
            </a:endParaRPr>
          </a:p>
        </p:txBody>
      </p:sp>
      <p:sp>
        <p:nvSpPr>
          <p:cNvPr id="24" name="TextBox 23"/>
          <p:cNvSpPr txBox="1"/>
          <p:nvPr/>
        </p:nvSpPr>
        <p:spPr>
          <a:xfrm>
            <a:off x="11794506" y="11323021"/>
            <a:ext cx="1400350" cy="1208518"/>
          </a:xfrm>
          <a:prstGeom prst="rect">
            <a:avLst/>
          </a:prstGeom>
          <a:noFill/>
        </p:spPr>
        <p:txBody>
          <a:bodyPr wrap="square" rtlCol="0">
            <a:spAutoFit/>
          </a:bodyPr>
          <a:lstStyle/>
          <a:p>
            <a:pPr algn="ctr"/>
            <a:r>
              <a:rPr lang="ar-SA" dirty="0">
                <a:solidFill>
                  <a:schemeClr val="bg1"/>
                </a:solidFill>
              </a:rPr>
              <a:t>بيروت</a:t>
            </a:r>
            <a:endParaRPr lang="ru-RU" dirty="0">
              <a:solidFill>
                <a:schemeClr val="bg1"/>
              </a:solidFill>
            </a:endParaRPr>
          </a:p>
          <a:p>
            <a:pPr algn="ctr"/>
            <a:r>
              <a:rPr lang="en-US" dirty="0">
                <a:solidFill>
                  <a:schemeClr val="bg1"/>
                </a:solidFill>
              </a:rPr>
              <a:t>1985</a:t>
            </a:r>
            <a:endParaRPr lang="ru-RU" dirty="0">
              <a:solidFill>
                <a:schemeClr val="bg1"/>
              </a:solidFill>
            </a:endParaRPr>
          </a:p>
        </p:txBody>
      </p:sp>
      <p:pic>
        <p:nvPicPr>
          <p:cNvPr id="27" name="Рисунок 26"/>
          <p:cNvPicPr>
            <a:picLocks noChangeAspect="1"/>
          </p:cNvPicPr>
          <p:nvPr/>
        </p:nvPicPr>
        <p:blipFill rotWithShape="1">
          <a:blip r:embed="rId4">
            <a:extLst>
              <a:ext uri="{28A0092B-C50C-407E-A947-70E740481C1C}">
                <a14:useLocalDpi xmlns:a14="http://schemas.microsoft.com/office/drawing/2010/main" val="0"/>
              </a:ext>
            </a:extLst>
          </a:blip>
          <a:srcRect t="2" r="-1365" b="23692"/>
          <a:stretch/>
        </p:blipFill>
        <p:spPr>
          <a:xfrm>
            <a:off x="22078444" y="10986835"/>
            <a:ext cx="1490284" cy="1445797"/>
          </a:xfrm>
          <a:prstGeom prst="rect">
            <a:avLst/>
          </a:prstGeom>
        </p:spPr>
      </p:pic>
    </p:spTree>
    <p:extLst>
      <p:ext uri="{BB962C8B-B14F-4D97-AF65-F5344CB8AC3E}">
        <p14:creationId xmlns:p14="http://schemas.microsoft.com/office/powerpoint/2010/main" val="14509560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18779" y="0"/>
            <a:ext cx="24379261" cy="13716000"/>
          </a:xfrm>
          <a:prstGeom prst="rect">
            <a:avLst/>
          </a:prstGeom>
        </p:spPr>
      </p:pic>
      <p:sp>
        <p:nvSpPr>
          <p:cNvPr id="4" name="Прямоугольник 3"/>
          <p:cNvSpPr/>
          <p:nvPr/>
        </p:nvSpPr>
        <p:spPr>
          <a:xfrm>
            <a:off x="9137576" y="910978"/>
            <a:ext cx="5544616" cy="1366528"/>
          </a:xfrm>
          <a:prstGeom prst="rect">
            <a:avLst/>
          </a:prstGeom>
        </p:spPr>
        <p:txBody>
          <a:bodyPr wrap="square">
            <a:spAutoFit/>
          </a:bodyPr>
          <a:lstStyle/>
          <a:p>
            <a:pPr indent="449580" algn="just">
              <a:lnSpc>
                <a:spcPct val="115000"/>
              </a:lnSpc>
              <a:spcAft>
                <a:spcPts val="800"/>
              </a:spcAft>
            </a:pPr>
            <a:r>
              <a:rPr lang="ru-RU" sz="7200" dirty="0">
                <a:latin typeface="Times New Roman" panose="02020603050405020304" pitchFamily="18" charset="0"/>
                <a:ea typeface="Calibri" panose="020F0502020204030204" pitchFamily="34" charset="0"/>
                <a:cs typeface="Arial" panose="020B0604020202020204" pitchFamily="34" charset="0"/>
              </a:rPr>
              <a:t>Примечания</a:t>
            </a:r>
            <a:endParaRPr lang="ru-RU" sz="7200" dirty="0">
              <a:latin typeface="Calibri" panose="020F0502020204030204" pitchFamily="34" charset="0"/>
              <a:ea typeface="Calibri" panose="020F0502020204030204" pitchFamily="34" charset="0"/>
              <a:cs typeface="Arial" panose="020B0604020202020204" pitchFamily="34" charset="0"/>
            </a:endParaRPr>
          </a:p>
        </p:txBody>
      </p:sp>
      <p:sp>
        <p:nvSpPr>
          <p:cNvPr id="5" name="Прямоугольник 4"/>
          <p:cNvSpPr/>
          <p:nvPr/>
        </p:nvSpPr>
        <p:spPr>
          <a:xfrm>
            <a:off x="579418" y="5092234"/>
            <a:ext cx="19946216" cy="1200072"/>
          </a:xfrm>
          <a:prstGeom prst="rect">
            <a:avLst/>
          </a:prstGeom>
        </p:spPr>
        <p:txBody>
          <a:bodyPr wrap="square">
            <a:spAutoFit/>
          </a:bodyPr>
          <a:lstStyle/>
          <a:p>
            <a:r>
              <a:rPr lang="ru-RU" dirty="0"/>
              <a:t>(2) «</a:t>
            </a:r>
            <a:r>
              <a:rPr lang="ru-RU" dirty="0" err="1"/>
              <a:t>Маристан</a:t>
            </a:r>
            <a:r>
              <a:rPr lang="ru-RU" dirty="0"/>
              <a:t>», или «</a:t>
            </a:r>
            <a:r>
              <a:rPr lang="ru-RU" dirty="0" err="1"/>
              <a:t>бимаристан</a:t>
            </a:r>
            <a:r>
              <a:rPr lang="ru-RU" dirty="0"/>
              <a:t>» (перс. </a:t>
            </a:r>
            <a:r>
              <a:rPr lang="ar-SA" dirty="0"/>
              <a:t>بمارستان</a:t>
            </a:r>
            <a:r>
              <a:rPr lang="ru-RU" dirty="0"/>
              <a:t>) – древнее обозначение больниц, в которых, наряду с врачебной практикой, проводились различные медицинские исследования.</a:t>
            </a:r>
          </a:p>
        </p:txBody>
      </p:sp>
      <p:sp>
        <p:nvSpPr>
          <p:cNvPr id="6" name="Прямоугольник 5"/>
          <p:cNvSpPr/>
          <p:nvPr/>
        </p:nvSpPr>
        <p:spPr>
          <a:xfrm>
            <a:off x="623420" y="8254990"/>
            <a:ext cx="17329248" cy="1200329"/>
          </a:xfrm>
          <a:prstGeom prst="rect">
            <a:avLst/>
          </a:prstGeom>
        </p:spPr>
        <p:txBody>
          <a:bodyPr wrap="square">
            <a:spAutoFit/>
          </a:bodyPr>
          <a:lstStyle/>
          <a:p>
            <a:r>
              <a:rPr lang="ru-RU" sz="3600" dirty="0">
                <a:latin typeface="Times New Roman" panose="02020603050405020304" pitchFamily="18" charset="0"/>
                <a:ea typeface="Calibri" panose="020F0502020204030204" pitchFamily="34" charset="0"/>
                <a:cs typeface="Arial" panose="020B0604020202020204" pitchFamily="34" charset="0"/>
              </a:rPr>
              <a:t>(4) Джазира (</a:t>
            </a:r>
            <a:r>
              <a:rPr lang="ar-SA" sz="3600" dirty="0">
                <a:latin typeface="Times New Roman" panose="02020603050405020304" pitchFamily="18" charset="0"/>
                <a:ea typeface="Calibri" panose="020F0502020204030204" pitchFamily="34" charset="0"/>
              </a:rPr>
              <a:t>الجزيرة</a:t>
            </a:r>
            <a:r>
              <a:rPr lang="ru-RU" sz="3600" dirty="0">
                <a:latin typeface="Times New Roman" panose="02020603050405020304" pitchFamily="18" charset="0"/>
                <a:ea typeface="Calibri" panose="020F0502020204030204" pitchFamily="34" charset="0"/>
                <a:cs typeface="Arial" panose="020B0604020202020204" pitchFamily="34" charset="0"/>
              </a:rPr>
              <a:t>) – верхняя, или северная Месопотамия, плато, располагающееся на современных территориях Ирака, Сирии и Турции (рис. 3)</a:t>
            </a:r>
            <a:endParaRPr lang="ru-RU" dirty="0"/>
          </a:p>
        </p:txBody>
      </p:sp>
      <p:sp>
        <p:nvSpPr>
          <p:cNvPr id="9" name="Прямоугольник 8"/>
          <p:cNvSpPr/>
          <p:nvPr/>
        </p:nvSpPr>
        <p:spPr>
          <a:xfrm>
            <a:off x="623420" y="3394273"/>
            <a:ext cx="21081104" cy="1200072"/>
          </a:xfrm>
          <a:prstGeom prst="rect">
            <a:avLst/>
          </a:prstGeom>
        </p:spPr>
        <p:txBody>
          <a:bodyPr wrap="square">
            <a:spAutoFit/>
          </a:bodyPr>
          <a:lstStyle/>
          <a:p>
            <a:r>
              <a:rPr lang="ru-RU" dirty="0"/>
              <a:t>(1) Здесь, скорее всего, имеется в виду крепость Мосула, также известная как крепость Баштапия (</a:t>
            </a:r>
            <a:r>
              <a:rPr lang="ar-SA" dirty="0"/>
              <a:t>باشطابيا</a:t>
            </a:r>
            <a:r>
              <a:rPr lang="ru-RU" dirty="0"/>
              <a:t>) (рис. 1). Была взорвана боевиками ИГИЛ (эта организация запрещена в РФ) в апреле 2015 г. </a:t>
            </a:r>
          </a:p>
        </p:txBody>
      </p:sp>
      <p:sp>
        <p:nvSpPr>
          <p:cNvPr id="10" name="Прямоугольник 9"/>
          <p:cNvSpPr/>
          <p:nvPr/>
        </p:nvSpPr>
        <p:spPr>
          <a:xfrm>
            <a:off x="589612" y="6742424"/>
            <a:ext cx="21081104" cy="1200329"/>
          </a:xfrm>
          <a:prstGeom prst="rect">
            <a:avLst/>
          </a:prstGeom>
        </p:spPr>
        <p:txBody>
          <a:bodyPr wrap="square">
            <a:spAutoFit/>
          </a:bodyPr>
          <a:lstStyle/>
          <a:p>
            <a:r>
              <a:rPr lang="ru-RU" sz="3600" dirty="0">
                <a:latin typeface="Times New Roman" panose="02020603050405020304" pitchFamily="18" charset="0"/>
                <a:ea typeface="Calibri" panose="020F0502020204030204" pitchFamily="34" charset="0"/>
                <a:cs typeface="Arial" panose="020B0604020202020204" pitchFamily="34" charset="0"/>
              </a:rPr>
              <a:t>(3) На этом холме до июля 2014 располагалась мечеть пророка </a:t>
            </a:r>
            <a:r>
              <a:rPr lang="ru-RU" sz="3600" dirty="0" err="1">
                <a:latin typeface="Times New Roman" panose="02020603050405020304" pitchFamily="18" charset="0"/>
                <a:ea typeface="Calibri" panose="020F0502020204030204" pitchFamily="34" charset="0"/>
                <a:cs typeface="Arial" panose="020B0604020202020204" pitchFamily="34" charset="0"/>
              </a:rPr>
              <a:t>Юнуса</a:t>
            </a:r>
            <a:r>
              <a:rPr lang="ru-RU" sz="3600" dirty="0">
                <a:latin typeface="Times New Roman" panose="02020603050405020304" pitchFamily="18" charset="0"/>
                <a:ea typeface="Calibri" panose="020F0502020204030204" pitchFamily="34" charset="0"/>
                <a:cs typeface="Arial" panose="020B0604020202020204" pitchFamily="34" charset="0"/>
              </a:rPr>
              <a:t> (рис 2). Была взорвана боевиками ИГИЛ (эта организация запрещена в РФ)</a:t>
            </a:r>
            <a:endParaRPr lang="ru-RU" dirty="0"/>
          </a:p>
        </p:txBody>
      </p:sp>
    </p:spTree>
    <p:extLst>
      <p:ext uri="{BB962C8B-B14F-4D97-AF65-F5344CB8AC3E}">
        <p14:creationId xmlns:p14="http://schemas.microsoft.com/office/powerpoint/2010/main" val="9228972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27162" y="72008"/>
            <a:ext cx="24379261" cy="13643992"/>
          </a:xfrm>
          <a:prstGeom prst="rect">
            <a:avLst/>
          </a:prstGeom>
        </p:spPr>
      </p:pic>
      <p:sp>
        <p:nvSpPr>
          <p:cNvPr id="4" name="Прямоугольник 3"/>
          <p:cNvSpPr/>
          <p:nvPr/>
        </p:nvSpPr>
        <p:spPr>
          <a:xfrm>
            <a:off x="8768086" y="193697"/>
            <a:ext cx="3783954" cy="729430"/>
          </a:xfrm>
          <a:prstGeom prst="rect">
            <a:avLst/>
          </a:prstGeom>
        </p:spPr>
        <p:txBody>
          <a:bodyPr wrap="square">
            <a:spAutoFit/>
          </a:bodyPr>
          <a:lstStyle/>
          <a:p>
            <a:pPr indent="449580" algn="just">
              <a:lnSpc>
                <a:spcPct val="115000"/>
              </a:lnSpc>
              <a:spcAft>
                <a:spcPts val="800"/>
              </a:spcAft>
            </a:pPr>
            <a:r>
              <a:rPr lang="ru-RU" sz="3600" dirty="0">
                <a:latin typeface="Times New Roman" panose="02020603050405020304" pitchFamily="18" charset="0"/>
                <a:ea typeface="Calibri" panose="020F0502020204030204" pitchFamily="34" charset="0"/>
                <a:cs typeface="Arial" panose="020B0604020202020204" pitchFamily="34" charset="0"/>
              </a:rPr>
              <a:t>(рисунок 1)</a:t>
            </a:r>
            <a:endParaRPr lang="ru-RU" sz="2800" dirty="0">
              <a:latin typeface="Calibri" panose="020F0502020204030204" pitchFamily="34" charset="0"/>
              <a:ea typeface="Calibri" panose="020F0502020204030204" pitchFamily="34" charset="0"/>
              <a:cs typeface="Arial" panose="020B0604020202020204" pitchFamily="34" charset="0"/>
            </a:endParaRPr>
          </a:p>
        </p:txBody>
      </p:sp>
      <p:pic>
        <p:nvPicPr>
          <p:cNvPr id="5" name="Рисунок 4"/>
          <p:cNvPicPr>
            <a:picLocks noChangeAspect="1"/>
          </p:cNvPicPr>
          <p:nvPr/>
        </p:nvPicPr>
        <p:blipFill>
          <a:blip r:embed="rId3"/>
          <a:stretch>
            <a:fillRect/>
          </a:stretch>
        </p:blipFill>
        <p:spPr>
          <a:xfrm>
            <a:off x="11831960" y="235631"/>
            <a:ext cx="8280919" cy="60463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Прямоугольник 5"/>
          <p:cNvSpPr/>
          <p:nvPr/>
        </p:nvSpPr>
        <p:spPr>
          <a:xfrm>
            <a:off x="20133318" y="283955"/>
            <a:ext cx="2403222" cy="646203"/>
          </a:xfrm>
          <a:prstGeom prst="rect">
            <a:avLst/>
          </a:prstGeom>
        </p:spPr>
        <p:txBody>
          <a:bodyPr wrap="none">
            <a:spAutoFit/>
          </a:bodyPr>
          <a:lstStyle/>
          <a:p>
            <a:r>
              <a:rPr lang="ru-RU" dirty="0"/>
              <a:t>(рисунок 3)</a:t>
            </a:r>
          </a:p>
        </p:txBody>
      </p:sp>
      <p:pic>
        <p:nvPicPr>
          <p:cNvPr id="7" name="Рисунок 6"/>
          <p:cNvPicPr>
            <a:picLocks noChangeAspect="1"/>
          </p:cNvPicPr>
          <p:nvPr/>
        </p:nvPicPr>
        <p:blipFill rotWithShape="1">
          <a:blip r:embed="rId4">
            <a:extLst>
              <a:ext uri="{28A0092B-C50C-407E-A947-70E740481C1C}">
                <a14:useLocalDpi xmlns:a14="http://schemas.microsoft.com/office/drawing/2010/main" val="0"/>
              </a:ext>
            </a:extLst>
          </a:blip>
          <a:srcRect l="2534" t="2782" r="3719" b="3937"/>
          <a:stretch/>
        </p:blipFill>
        <p:spPr>
          <a:xfrm>
            <a:off x="256334" y="191669"/>
            <a:ext cx="8928991" cy="66967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6334" y="7418012"/>
            <a:ext cx="8064896" cy="6140042"/>
          </a:xfrm>
          <a:prstGeom prst="rect">
            <a:avLst/>
          </a:prstGeom>
        </p:spPr>
      </p:pic>
      <p:sp>
        <p:nvSpPr>
          <p:cNvPr id="10" name="Прямоугольник 9"/>
          <p:cNvSpPr/>
          <p:nvPr/>
        </p:nvSpPr>
        <p:spPr>
          <a:xfrm>
            <a:off x="8367168" y="7443374"/>
            <a:ext cx="2403222" cy="646203"/>
          </a:xfrm>
          <a:prstGeom prst="rect">
            <a:avLst/>
          </a:prstGeom>
        </p:spPr>
        <p:txBody>
          <a:bodyPr wrap="none">
            <a:spAutoFit/>
          </a:bodyPr>
          <a:lstStyle/>
          <a:p>
            <a:r>
              <a:rPr lang="ru-RU" dirty="0"/>
              <a:t>(рисунок 2)</a:t>
            </a:r>
          </a:p>
        </p:txBody>
      </p:sp>
      <p:pic>
        <p:nvPicPr>
          <p:cNvPr id="11" name="Рисунок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831960" y="6911677"/>
            <a:ext cx="8280920" cy="64451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Прямоугольник 11"/>
          <p:cNvSpPr/>
          <p:nvPr/>
        </p:nvSpPr>
        <p:spPr>
          <a:xfrm>
            <a:off x="20336113" y="6871782"/>
            <a:ext cx="2403222" cy="646203"/>
          </a:xfrm>
          <a:prstGeom prst="rect">
            <a:avLst/>
          </a:prstGeom>
        </p:spPr>
        <p:txBody>
          <a:bodyPr wrap="none">
            <a:spAutoFit/>
          </a:bodyPr>
          <a:lstStyle/>
          <a:p>
            <a:r>
              <a:rPr lang="ru-RU" dirty="0"/>
              <a:t>(рисунок 4)</a:t>
            </a:r>
          </a:p>
        </p:txBody>
      </p:sp>
    </p:spTree>
    <p:extLst>
      <p:ext uri="{BB962C8B-B14F-4D97-AF65-F5344CB8AC3E}">
        <p14:creationId xmlns:p14="http://schemas.microsoft.com/office/powerpoint/2010/main" val="11004155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4EB"/>
        </a:soli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0" y="0"/>
            <a:ext cx="24379261" cy="13716000"/>
          </a:xfrm>
          <a:prstGeom prst="rect">
            <a:avLst/>
          </a:prstGeom>
        </p:spPr>
      </p:pic>
      <p:sp>
        <p:nvSpPr>
          <p:cNvPr id="9" name="Прямоугольник 8"/>
          <p:cNvSpPr/>
          <p:nvPr/>
        </p:nvSpPr>
        <p:spPr>
          <a:xfrm>
            <a:off x="838695" y="3118515"/>
            <a:ext cx="22701870" cy="7478970"/>
          </a:xfrm>
          <a:prstGeom prst="rect">
            <a:avLst/>
          </a:prstGeom>
        </p:spPr>
        <p:txBody>
          <a:bodyPr wrap="square">
            <a:spAutoFit/>
          </a:bodyPr>
          <a:lstStyle/>
          <a:p>
            <a:pPr algn="just" rtl="1"/>
            <a:r>
              <a:rPr lang="ar-SA" sz="4000" dirty="0"/>
              <a:t> </a:t>
            </a:r>
            <a:endParaRPr lang="ru-RU" sz="4000" dirty="0"/>
          </a:p>
          <a:p>
            <a:pPr algn="just" rtl="1"/>
            <a:r>
              <a:rPr lang="ar-SA" sz="4000" dirty="0"/>
              <a:t>في الجانب الغربي من دجلة وسميت بهذا الاسم لأنها وصلت بين الفرات ودجلة، وشرب أهلها من ماء الدجلة، وبساتينها قليلة، وضياعها ومزدرعاتها ممتدة، وأبنيتها بالجص والحجارة، ولها رساتيق عظيمة وكور كثيرة.</a:t>
            </a:r>
          </a:p>
          <a:p>
            <a:pPr algn="just" rtl="1"/>
            <a:r>
              <a:rPr lang="ar-SA" sz="4000" dirty="0"/>
              <a:t>وهي مدينة عتيقة ضخمة عليها سوران وثيقان، وباطن الداخل منهما بيوت بعضها على بعض مستديرة بجداره المطيف بالبلد كله، قد أمكن فتحها فيه لغلظ بنيته وسعة وضعه، فللمقاتلة في هذه البيوت حرز ووقاية، وهي من المرافق الحربية، وفي أعلى البلد قلعة عظيمة </a:t>
            </a:r>
            <a:r>
              <a:rPr lang="ru-RU" sz="4000" dirty="0"/>
              <a:t> (1)</a:t>
            </a:r>
            <a:r>
              <a:rPr lang="ar-SA" sz="4000" dirty="0"/>
              <a:t>قد رص بناؤها رصاً، عليها سور وثيق البنية مشيد البروج، وتتصل بها دور السلطان، ويفصل بينها وبين البلد شارع متصل ممتد من أعلى البلد إلى أسفله، ودجلة شرقي البلد متصلة بالسور وأبراجه في مائها، وللبلد ربض كبير فيه المساجد والحمامات والخانات والأسواق، وأحدث فيها أحد أمراء البلد، كان يعرف بمجاهد الدين، جامعاً على شط دجلة ما رؤي أحفل منه، وأمامه مارستان</a:t>
            </a:r>
            <a:r>
              <a:rPr lang="ru-RU" sz="4000" dirty="0"/>
              <a:t>(2)</a:t>
            </a:r>
            <a:r>
              <a:rPr lang="ar-SA" sz="4000" dirty="0"/>
              <a:t> حفيل، وبنى بداخل البلد قيسارية للتجار عليها أبواب حديد، وتطيف بها دكاكين وبيوت بعضها على بعض بأبدع بناء، وللمدينة جامعان: أحدهما جديد والآخر من عهد بني أمية، وفي وسط صحن هذا الجامع الجديد سارية رخام قائمة قد خلخل جيدها بخمسة خلاخل مفتولة فتل السوار من جرم رخامها، وفي أعلاها جامة رخام مثمنة يخرج عليها أنبوب من الماء خروج انزعاج وشدة، فيرتفع في الهواء أزيد من القامة كأنه</a:t>
            </a:r>
            <a:r>
              <a:rPr lang="ru-RU" sz="4000" dirty="0"/>
              <a:t> </a:t>
            </a:r>
            <a:r>
              <a:rPr lang="ar-SA" sz="4000" dirty="0"/>
              <a:t>قضيب بلور معتدل، ثم ينعكس إلى أسفل القبة. ويجمع في هذين الجامعين القديم والحديث، ويجمع أيضاً في جامع الربض.</a:t>
            </a:r>
          </a:p>
        </p:txBody>
      </p:sp>
      <p:sp>
        <p:nvSpPr>
          <p:cNvPr id="10" name="Прямоугольник 9"/>
          <p:cNvSpPr/>
          <p:nvPr/>
        </p:nvSpPr>
        <p:spPr>
          <a:xfrm>
            <a:off x="10634556" y="1103732"/>
            <a:ext cx="3110147" cy="1446550"/>
          </a:xfrm>
          <a:prstGeom prst="rect">
            <a:avLst/>
          </a:prstGeom>
        </p:spPr>
        <p:txBody>
          <a:bodyPr wrap="none">
            <a:spAutoFit/>
          </a:bodyPr>
          <a:lstStyle/>
          <a:p>
            <a:r>
              <a:rPr lang="ar-SA" sz="8800" dirty="0"/>
              <a:t>الموصل</a:t>
            </a:r>
            <a:endParaRPr lang="ru-RU" sz="8800" dirty="0"/>
          </a:p>
        </p:txBody>
      </p:sp>
      <p:sp>
        <p:nvSpPr>
          <p:cNvPr id="12" name="Прямоугольник 11"/>
          <p:cNvSpPr/>
          <p:nvPr/>
        </p:nvSpPr>
        <p:spPr>
          <a:xfrm>
            <a:off x="21481032" y="980622"/>
            <a:ext cx="1296144" cy="1569660"/>
          </a:xfrm>
          <a:prstGeom prst="rect">
            <a:avLst/>
          </a:prstGeom>
        </p:spPr>
        <p:txBody>
          <a:bodyPr wrap="square">
            <a:spAutoFit/>
          </a:bodyPr>
          <a:lstStyle/>
          <a:p>
            <a:r>
              <a:rPr lang="ru-RU" sz="9600" dirty="0"/>
              <a:t>١</a:t>
            </a:r>
          </a:p>
        </p:txBody>
      </p:sp>
    </p:spTree>
    <p:extLst>
      <p:ext uri="{BB962C8B-B14F-4D97-AF65-F5344CB8AC3E}">
        <p14:creationId xmlns:p14="http://schemas.microsoft.com/office/powerpoint/2010/main" val="17043650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0" y="0"/>
            <a:ext cx="24379261" cy="13716000"/>
          </a:xfrm>
          <a:prstGeom prst="rect">
            <a:avLst/>
          </a:prstGeom>
        </p:spPr>
      </p:pic>
      <p:sp>
        <p:nvSpPr>
          <p:cNvPr id="10" name="Прямоугольник 9"/>
          <p:cNvSpPr/>
          <p:nvPr/>
        </p:nvSpPr>
        <p:spPr>
          <a:xfrm>
            <a:off x="10319792" y="120325"/>
            <a:ext cx="3272563" cy="1446550"/>
          </a:xfrm>
          <a:prstGeom prst="rect">
            <a:avLst/>
          </a:prstGeom>
        </p:spPr>
        <p:txBody>
          <a:bodyPr wrap="none">
            <a:spAutoFit/>
          </a:bodyPr>
          <a:lstStyle/>
          <a:p>
            <a:r>
              <a:rPr lang="ru-RU" sz="8800" dirty="0"/>
              <a:t>Мосул</a:t>
            </a:r>
          </a:p>
        </p:txBody>
      </p:sp>
      <p:sp>
        <p:nvSpPr>
          <p:cNvPr id="2" name="Прямоугольник 1"/>
          <p:cNvSpPr/>
          <p:nvPr/>
        </p:nvSpPr>
        <p:spPr>
          <a:xfrm>
            <a:off x="433139" y="1746425"/>
            <a:ext cx="23512982" cy="11662680"/>
          </a:xfrm>
          <a:prstGeom prst="rect">
            <a:avLst/>
          </a:prstGeom>
        </p:spPr>
        <p:txBody>
          <a:bodyPr wrap="square">
            <a:spAutoFit/>
          </a:bodyPr>
          <a:lstStyle/>
          <a:p>
            <a:pPr indent="449580" algn="just">
              <a:lnSpc>
                <a:spcPct val="115000"/>
              </a:lnSpc>
              <a:spcAft>
                <a:spcPts val="800"/>
              </a:spcAft>
            </a:pPr>
            <a:r>
              <a:rPr lang="ru-RU" sz="3600" dirty="0">
                <a:latin typeface="Times New Roman" panose="02020603050405020304" pitchFamily="18" charset="0"/>
                <a:ea typeface="Calibri" panose="020F0502020204030204" pitchFamily="34" charset="0"/>
                <a:cs typeface="Arial" panose="020B0604020202020204" pitchFamily="34" charset="0"/>
              </a:rPr>
              <a:t>Город расположен на западном берегу реки Тигр. Название города (араб. </a:t>
            </a:r>
            <a:r>
              <a:rPr lang="ru-RU" sz="3600" i="1" dirty="0">
                <a:latin typeface="Times New Roman" panose="02020603050405020304" pitchFamily="18" charset="0"/>
                <a:ea typeface="Calibri" panose="020F0502020204030204" pitchFamily="34" charset="0"/>
                <a:cs typeface="Arial" panose="020B0604020202020204" pitchFamily="34" charset="0"/>
              </a:rPr>
              <a:t>место прибытия</a:t>
            </a:r>
            <a:r>
              <a:rPr lang="ru-RU" sz="3600" dirty="0">
                <a:latin typeface="Times New Roman" panose="02020603050405020304" pitchFamily="18" charset="0"/>
                <a:ea typeface="Calibri" panose="020F0502020204030204" pitchFamily="34" charset="0"/>
                <a:cs typeface="Arial" panose="020B0604020202020204" pitchFamily="34" charset="0"/>
              </a:rPr>
              <a:t>) связано с тем, что он находится между Тигром и Евфратом, являясь связующим звеном между реками. Его население использовало воду Тигра для питья. В Мосуле мало садов, однако его фермы и угодья многочисленны. Дома в Мосуле построены из глины и камня. Люди живут большими группами в многочисленных округах.  </a:t>
            </a:r>
            <a:endParaRPr lang="ru-RU" sz="2800" dirty="0">
              <a:latin typeface="Calibri" panose="020F0502020204030204" pitchFamily="34" charset="0"/>
              <a:ea typeface="Calibri" panose="020F0502020204030204" pitchFamily="34" charset="0"/>
              <a:cs typeface="Arial" panose="020B0604020202020204" pitchFamily="34" charset="0"/>
            </a:endParaRPr>
          </a:p>
          <a:p>
            <a:pPr indent="449580" algn="just">
              <a:lnSpc>
                <a:spcPct val="115000"/>
              </a:lnSpc>
              <a:spcAft>
                <a:spcPts val="800"/>
              </a:spcAft>
            </a:pPr>
            <a:r>
              <a:rPr lang="ru-RU" sz="3600" dirty="0" err="1">
                <a:latin typeface="Times New Roman" panose="02020603050405020304" pitchFamily="18" charset="0"/>
                <a:ea typeface="Calibri" panose="020F0502020204030204" pitchFamily="34" charset="0"/>
                <a:cs typeface="Arial" panose="020B0604020202020204" pitchFamily="34" charset="0"/>
              </a:rPr>
              <a:t>Мосул</a:t>
            </a:r>
            <a:r>
              <a:rPr lang="ru-RU" sz="3600" dirty="0">
                <a:latin typeface="Times New Roman" panose="02020603050405020304" pitchFamily="18" charset="0"/>
                <a:ea typeface="Calibri" panose="020F0502020204030204" pitchFamily="34" charset="0"/>
                <a:cs typeface="Arial" panose="020B0604020202020204" pitchFamily="34" charset="0"/>
              </a:rPr>
              <a:t> - древний город с двумя прочными стенами внутри, между которыми расположены дома, одни над другими. Дома окружены стеной, которая в свою очередь окружает весь город. Их завоевание было возможным благодаря густоте застройки и достаточной ширине. Для солдат в этих домах предусмотрены и защита, и укрытие, так как они относятся к военной инфраструктуре. На возвышенном месте города расположена огромная, хорошо возведенная крепость (1) с прочной стеной и башнями. С ней соединяется дом правителя. Крепость отделена от остального города улицей, которая простирается с возвышенности города до его нижних районов. Тигр, восточнее города, касается стены крепости и её башен в воде. У города есть большое предместье, где расположены мечети, бани, постоялые дворы и рынки. Один из правителей города, который был известен как </a:t>
            </a:r>
            <a:r>
              <a:rPr lang="ru-RU" sz="3600" dirty="0" err="1">
                <a:latin typeface="Times New Roman" panose="02020603050405020304" pitchFamily="18" charset="0"/>
                <a:ea typeface="Calibri" panose="020F0502020204030204" pitchFamily="34" charset="0"/>
                <a:cs typeface="Arial" panose="020B0604020202020204" pitchFamily="34" charset="0"/>
              </a:rPr>
              <a:t>Муджахид</a:t>
            </a:r>
            <a:r>
              <a:rPr lang="ru-RU" sz="3600" dirty="0">
                <a:latin typeface="Times New Roman" panose="02020603050405020304" pitchFamily="18" charset="0"/>
                <a:ea typeface="Calibri" panose="020F0502020204030204" pitchFamily="34" charset="0"/>
                <a:cs typeface="Arial" panose="020B0604020202020204" pitchFamily="34" charset="0"/>
              </a:rPr>
              <a:t> ад-Дин, построил в предместье мечеть на берегу Тигра, а перед ней больницу(2). Внутри города он также построил крытый портик с железными воротами для торговцев. В нем друг над другом располагались лавки и дома удивительного стиля. В городе есть две мечети: одна новая, а другая - эпохи </a:t>
            </a:r>
            <a:r>
              <a:rPr lang="ru-RU" sz="3600" dirty="0" err="1">
                <a:latin typeface="Times New Roman" panose="02020603050405020304" pitchFamily="18" charset="0"/>
                <a:ea typeface="Calibri" panose="020F0502020204030204" pitchFamily="34" charset="0"/>
                <a:cs typeface="Arial" panose="020B0604020202020204" pitchFamily="34" charset="0"/>
              </a:rPr>
              <a:t>Омейядов</a:t>
            </a:r>
            <a:r>
              <a:rPr lang="ru-RU" sz="3600" dirty="0">
                <a:latin typeface="Times New Roman" panose="02020603050405020304" pitchFamily="18" charset="0"/>
                <a:ea typeface="Calibri" panose="020F0502020204030204" pitchFamily="34" charset="0"/>
                <a:cs typeface="Arial" panose="020B0604020202020204" pitchFamily="34" charset="0"/>
              </a:rPr>
              <a:t>. Посреди двора этой новой мечети – мраморная колонна, вершина которой украшена орнаментом из пяти скрученных мраморных цепей. На самом верху колонны расположена восьмиконечная звезда из мрамора, из которой выходит трубка. Из трубки под большим давлением вырывается вода, что делает ее похожей на хрустальный прут. Люди собираются в этих двух мечетях: старой и новой, а также в мечети в окрестностях города. </a:t>
            </a:r>
            <a:endParaRPr lang="ru-RU"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Прямоугольник 6"/>
          <p:cNvSpPr/>
          <p:nvPr/>
        </p:nvSpPr>
        <p:spPr>
          <a:xfrm>
            <a:off x="22190519" y="176765"/>
            <a:ext cx="1296144" cy="1569660"/>
          </a:xfrm>
          <a:prstGeom prst="rect">
            <a:avLst/>
          </a:prstGeom>
        </p:spPr>
        <p:txBody>
          <a:bodyPr wrap="square">
            <a:spAutoFit/>
          </a:bodyPr>
          <a:lstStyle/>
          <a:p>
            <a:r>
              <a:rPr lang="ru-RU" sz="9600" dirty="0"/>
              <a:t>1</a:t>
            </a:r>
          </a:p>
        </p:txBody>
      </p:sp>
    </p:spTree>
    <p:extLst>
      <p:ext uri="{BB962C8B-B14F-4D97-AF65-F5344CB8AC3E}">
        <p14:creationId xmlns:p14="http://schemas.microsoft.com/office/powerpoint/2010/main" val="1447980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0" y="0"/>
            <a:ext cx="24379261" cy="13716000"/>
          </a:xfrm>
          <a:prstGeom prst="rect">
            <a:avLst/>
          </a:prstGeom>
        </p:spPr>
      </p:pic>
      <p:sp>
        <p:nvSpPr>
          <p:cNvPr id="2" name="Прямоугольник 1"/>
          <p:cNvSpPr/>
          <p:nvPr/>
        </p:nvSpPr>
        <p:spPr>
          <a:xfrm>
            <a:off x="374676" y="3764845"/>
            <a:ext cx="23258584" cy="6186309"/>
          </a:xfrm>
          <a:prstGeom prst="rect">
            <a:avLst/>
          </a:prstGeom>
        </p:spPr>
        <p:txBody>
          <a:bodyPr wrap="square">
            <a:spAutoFit/>
          </a:bodyPr>
          <a:lstStyle/>
          <a:p>
            <a:pPr algn="just" rtl="1"/>
            <a:r>
              <a:rPr lang="ar-SA" sz="4400" dirty="0"/>
              <a:t>وفي المدينة مدارس للعلم نحو الست أو أزيد قد بنيت على دجلة فتلوح كأنها القصور ولها مارستان. وبهذه المدينة مشهد جرجيس.</a:t>
            </a:r>
          </a:p>
          <a:p>
            <a:pPr algn="just" rtl="1"/>
            <a:r>
              <a:rPr lang="ar-SA" sz="4400" dirty="0"/>
              <a:t>وإذا عبرت دجلة نحو الميل ظهر لك تل التوبة</a:t>
            </a:r>
            <a:r>
              <a:rPr lang="ru-RU" sz="4400" dirty="0"/>
              <a:t>(3)</a:t>
            </a:r>
            <a:r>
              <a:rPr lang="ar-SA" sz="4400" dirty="0"/>
              <a:t>، وهو التل الذي وقف عليه يونس عليه السلام بقومه، ودعا ودعوا حتى كشف الله عنهم العذاب، وبمقربة منه، على قدر الميل أيضاً، العين المباركة المنسوبة إليه عليه السلام ويقال إنه أمر قومه بالتطهر منها وإظهار التوبة ثم صعدوا إلى التل داعين، وفي هذا التل بناء عظيم هو رباط يشتمل على بيوت كثيرة ومقاصير، يضم الجميع باب واحد، وفي وسط ذلك البناء بيت ينسدل عليه ستر ويغلق عليه باب مرصع كله يقال إنه كان الموضع الذي وقف فيه يونس عليه السلام، ومحراب هذا البيت يقال إنه كان بيته الذي كان يتعبد فيه، ويطيف بهذا كله شمع كأنه جذوع النخل عظماً، فيخرج الناس إلى هذا الرباط ليلة كل جمعة ويتعبدون، وقريب من هذا الرباط خراب عظيم يقال إنه كان مدينة نينوى، مدينة يونس عليه السلام، وأثر السور المحيط بهذه المدينة ظاهر، وفرج الأبواب فيه بينة، وأكوام أبراجه مشرفة. وأهل الموصل على طريقة حسنة ومروة، لا تلقى منهم إلا ذا وجه طلق، ولهم بر بالغرباء وإقبال عليهم، وعندهم اعتدال في جميع معاملاتهم.</a:t>
            </a:r>
          </a:p>
        </p:txBody>
      </p:sp>
      <p:sp>
        <p:nvSpPr>
          <p:cNvPr id="4" name="Прямоугольник 3"/>
          <p:cNvSpPr/>
          <p:nvPr/>
        </p:nvSpPr>
        <p:spPr>
          <a:xfrm>
            <a:off x="21481032" y="980622"/>
            <a:ext cx="1296144" cy="1569660"/>
          </a:xfrm>
          <a:prstGeom prst="rect">
            <a:avLst/>
          </a:prstGeom>
        </p:spPr>
        <p:txBody>
          <a:bodyPr wrap="square">
            <a:spAutoFit/>
          </a:bodyPr>
          <a:lstStyle/>
          <a:p>
            <a:r>
              <a:rPr lang="ru-RU" sz="9600" dirty="0"/>
              <a:t>٢</a:t>
            </a:r>
          </a:p>
        </p:txBody>
      </p:sp>
    </p:spTree>
    <p:extLst>
      <p:ext uri="{BB962C8B-B14F-4D97-AF65-F5344CB8AC3E}">
        <p14:creationId xmlns:p14="http://schemas.microsoft.com/office/powerpoint/2010/main" val="4432786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0" y="0"/>
            <a:ext cx="24379261" cy="13716000"/>
          </a:xfrm>
          <a:prstGeom prst="rect">
            <a:avLst/>
          </a:prstGeom>
        </p:spPr>
      </p:pic>
      <p:sp>
        <p:nvSpPr>
          <p:cNvPr id="5" name="Прямоугольник 4"/>
          <p:cNvSpPr/>
          <p:nvPr/>
        </p:nvSpPr>
        <p:spPr>
          <a:xfrm>
            <a:off x="886744" y="2552891"/>
            <a:ext cx="22322480" cy="9751387"/>
          </a:xfrm>
          <a:prstGeom prst="rect">
            <a:avLst/>
          </a:prstGeom>
        </p:spPr>
        <p:txBody>
          <a:bodyPr wrap="square">
            <a:spAutoFit/>
          </a:bodyPr>
          <a:lstStyle/>
          <a:p>
            <a:pPr indent="449580" algn="just">
              <a:lnSpc>
                <a:spcPct val="115000"/>
              </a:lnSpc>
              <a:spcAft>
                <a:spcPts val="800"/>
              </a:spcAft>
            </a:pPr>
            <a:r>
              <a:rPr lang="ru-RU" sz="3600" dirty="0">
                <a:latin typeface="Times New Roman" panose="02020603050405020304" pitchFamily="18" charset="0"/>
                <a:ea typeface="Calibri" panose="020F0502020204030204" pitchFamily="34" charset="0"/>
                <a:cs typeface="Arial" panose="020B0604020202020204" pitchFamily="34" charset="0"/>
              </a:rPr>
              <a:t>В городе - шесть школ, возможно, и больше. Они выглядят как замки, также выглядит и  больница. В городе есть гробница Георга.</a:t>
            </a:r>
            <a:endParaRPr lang="ru-RU" sz="2800" dirty="0">
              <a:latin typeface="Calibri" panose="020F0502020204030204" pitchFamily="34" charset="0"/>
              <a:ea typeface="Calibri" panose="020F0502020204030204" pitchFamily="34" charset="0"/>
              <a:cs typeface="Arial" panose="020B0604020202020204" pitchFamily="34" charset="0"/>
            </a:endParaRPr>
          </a:p>
          <a:p>
            <a:pPr indent="449580" algn="just">
              <a:lnSpc>
                <a:spcPct val="115000"/>
              </a:lnSpc>
              <a:spcAft>
                <a:spcPts val="800"/>
              </a:spcAft>
            </a:pPr>
            <a:r>
              <a:rPr lang="ru-RU" sz="3600" dirty="0">
                <a:latin typeface="Times New Roman" panose="02020603050405020304" pitchFamily="18" charset="0"/>
                <a:ea typeface="Calibri" panose="020F0502020204030204" pitchFamily="34" charset="0"/>
                <a:cs typeface="Arial" panose="020B0604020202020204" pitchFamily="34" charset="0"/>
              </a:rPr>
              <a:t>Там, где Тигр огибает склон, можно увидеть холм </a:t>
            </a:r>
            <a:r>
              <a:rPr lang="ru-RU" sz="3600" dirty="0" err="1">
                <a:latin typeface="Times New Roman" panose="02020603050405020304" pitchFamily="18" charset="0"/>
                <a:ea typeface="Calibri" panose="020F0502020204030204" pitchFamily="34" charset="0"/>
                <a:cs typeface="Arial" panose="020B0604020202020204" pitchFamily="34" charset="0"/>
              </a:rPr>
              <a:t>ат-Тауба</a:t>
            </a:r>
            <a:r>
              <a:rPr lang="ru-RU" sz="3600" dirty="0">
                <a:latin typeface="Times New Roman" panose="02020603050405020304" pitchFamily="18" charset="0"/>
                <a:ea typeface="Calibri" panose="020F0502020204030204" pitchFamily="34" charset="0"/>
                <a:cs typeface="Arial" panose="020B0604020202020204" pitchFamily="34" charset="0"/>
              </a:rPr>
              <a:t> (3), тот самый, на котором стоял пророк </a:t>
            </a:r>
            <a:r>
              <a:rPr lang="ru-RU" sz="3600" dirty="0" err="1">
                <a:latin typeface="Times New Roman" panose="02020603050405020304" pitchFamily="18" charset="0"/>
                <a:ea typeface="Calibri" panose="020F0502020204030204" pitchFamily="34" charset="0"/>
                <a:cs typeface="Arial" panose="020B0604020202020204" pitchFamily="34" charset="0"/>
              </a:rPr>
              <a:t>Юнус</a:t>
            </a:r>
            <a:r>
              <a:rPr lang="ru-RU" sz="3600" dirty="0">
                <a:latin typeface="Times New Roman" panose="02020603050405020304" pitchFamily="18" charset="0"/>
                <a:ea typeface="Calibri" panose="020F0502020204030204" pitchFamily="34" charset="0"/>
                <a:cs typeface="Arial" panose="020B0604020202020204" pitchFamily="34" charset="0"/>
              </a:rPr>
              <a:t>, мир ему, со своим народом. Он их усердно призывал к праведности, но все было тщетно, пока Аллах не показал им приближающееся наказание. У холма находится святой источник, в котором должен был очиститься народ </a:t>
            </a:r>
            <a:r>
              <a:rPr lang="ru-RU" sz="3600" dirty="0" err="1">
                <a:latin typeface="Times New Roman" panose="02020603050405020304" pitchFamily="18" charset="0"/>
                <a:ea typeface="Calibri" panose="020F0502020204030204" pitchFamily="34" charset="0"/>
                <a:cs typeface="Arial" panose="020B0604020202020204" pitchFamily="34" charset="0"/>
              </a:rPr>
              <a:t>Юнуса</a:t>
            </a:r>
            <a:r>
              <a:rPr lang="ru-RU" sz="3600" dirty="0">
                <a:latin typeface="Times New Roman" panose="02020603050405020304" pitchFamily="18" charset="0"/>
                <a:ea typeface="Calibri" panose="020F0502020204030204" pitchFamily="34" charset="0"/>
                <a:cs typeface="Arial" panose="020B0604020202020204" pitchFamily="34" charset="0"/>
              </a:rPr>
              <a:t>, мир ему, по его приказу, совершить покаяние и взобраться на этот холм, моля Бога. На вершине холма располагается огромное сооружение – странноприимный дом, включающий много корпусов и отделений, объединённых одной дверью. В центре этого сооружения находится постройка, окутанная занавесью, закрывающаяся полностью инкрустированной дверью. Говорят, что это было местом </a:t>
            </a:r>
            <a:r>
              <a:rPr lang="ru-RU" sz="3600" dirty="0" err="1">
                <a:latin typeface="Times New Roman" panose="02020603050405020304" pitchFamily="18" charset="0"/>
                <a:ea typeface="Calibri" panose="020F0502020204030204" pitchFamily="34" charset="0"/>
                <a:cs typeface="Arial" panose="020B0604020202020204" pitchFamily="34" charset="0"/>
              </a:rPr>
              <a:t>Юнуса</a:t>
            </a:r>
            <a:r>
              <a:rPr lang="ru-RU" sz="3600" dirty="0">
                <a:latin typeface="Times New Roman" panose="02020603050405020304" pitchFamily="18" charset="0"/>
                <a:ea typeface="Calibri" panose="020F0502020204030204" pitchFamily="34" charset="0"/>
                <a:cs typeface="Arial" panose="020B0604020202020204" pitchFamily="34" charset="0"/>
              </a:rPr>
              <a:t>, мир ему, его молельной, в которой он молился. Она окружена изваяниями из воска, напоминающими стволы пальм. Каждую ночь пятницы люди приходят к этому дому и молятся. Неподалеку от этого странноприимного дома находятся огромные по площади развалины предположительного города </a:t>
            </a:r>
            <a:r>
              <a:rPr lang="ru-RU" sz="3600" dirty="0" err="1">
                <a:latin typeface="Times New Roman" panose="02020603050405020304" pitchFamily="18" charset="0"/>
                <a:ea typeface="Calibri" panose="020F0502020204030204" pitchFamily="34" charset="0"/>
                <a:cs typeface="Arial" panose="020B0604020202020204" pitchFamily="34" charset="0"/>
              </a:rPr>
              <a:t>Найнава</a:t>
            </a:r>
            <a:r>
              <a:rPr lang="ru-RU" sz="3600" dirty="0">
                <a:latin typeface="Times New Roman" panose="02020603050405020304" pitchFamily="18" charset="0"/>
                <a:ea typeface="Calibri" panose="020F0502020204030204" pitchFamily="34" charset="0"/>
                <a:cs typeface="Arial" panose="020B0604020202020204" pitchFamily="34" charset="0"/>
              </a:rPr>
              <a:t> (рис. 4), города </a:t>
            </a:r>
            <a:r>
              <a:rPr lang="ru-RU" sz="3600" dirty="0" err="1">
                <a:latin typeface="Times New Roman" panose="02020603050405020304" pitchFamily="18" charset="0"/>
                <a:ea typeface="Calibri" panose="020F0502020204030204" pitchFamily="34" charset="0"/>
                <a:cs typeface="Arial" panose="020B0604020202020204" pitchFamily="34" charset="0"/>
              </a:rPr>
              <a:t>Юнуса</a:t>
            </a:r>
            <a:r>
              <a:rPr lang="ru-RU" sz="3600" dirty="0">
                <a:latin typeface="Times New Roman" panose="02020603050405020304" pitchFamily="18" charset="0"/>
                <a:ea typeface="Calibri" panose="020F0502020204030204" pitchFamily="34" charset="0"/>
                <a:cs typeface="Arial" panose="020B0604020202020204" pitchFamily="34" charset="0"/>
              </a:rPr>
              <a:t>, мир ему. Стена, окружающая город, осталась видимой, ворота явно выдающимися, а группы башен величественными. Население Мосула – хорошие люди, ты встретишь только добрых людей, обладающих лучшими качествами. Они добродушно относятся к странникам и обладают умеренностью во всех взаимоотношениях. </a:t>
            </a:r>
            <a:endParaRPr lang="ru-RU" sz="2800" dirty="0">
              <a:latin typeface="Calibri" panose="020F0502020204030204" pitchFamily="34" charset="0"/>
              <a:ea typeface="Calibri" panose="020F0502020204030204" pitchFamily="34" charset="0"/>
              <a:cs typeface="Arial" panose="020B0604020202020204" pitchFamily="34" charset="0"/>
            </a:endParaRPr>
          </a:p>
        </p:txBody>
      </p:sp>
      <p:sp>
        <p:nvSpPr>
          <p:cNvPr id="7" name="Прямоугольник 6"/>
          <p:cNvSpPr/>
          <p:nvPr/>
        </p:nvSpPr>
        <p:spPr>
          <a:xfrm>
            <a:off x="21913080" y="261044"/>
            <a:ext cx="1296144" cy="1569660"/>
          </a:xfrm>
          <a:prstGeom prst="rect">
            <a:avLst/>
          </a:prstGeom>
        </p:spPr>
        <p:txBody>
          <a:bodyPr wrap="square">
            <a:spAutoFit/>
          </a:bodyPr>
          <a:lstStyle/>
          <a:p>
            <a:r>
              <a:rPr lang="ru-RU" sz="9600" dirty="0"/>
              <a:t>2</a:t>
            </a:r>
          </a:p>
        </p:txBody>
      </p:sp>
    </p:spTree>
    <p:extLst>
      <p:ext uri="{BB962C8B-B14F-4D97-AF65-F5344CB8AC3E}">
        <p14:creationId xmlns:p14="http://schemas.microsoft.com/office/powerpoint/2010/main" val="793786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0" y="0"/>
            <a:ext cx="24379261" cy="13716000"/>
          </a:xfrm>
          <a:prstGeom prst="rect">
            <a:avLst/>
          </a:prstGeom>
        </p:spPr>
      </p:pic>
      <p:sp>
        <p:nvSpPr>
          <p:cNvPr id="2" name="Прямоугольник 1"/>
          <p:cNvSpPr/>
          <p:nvPr/>
        </p:nvSpPr>
        <p:spPr>
          <a:xfrm>
            <a:off x="715509" y="4349621"/>
            <a:ext cx="22948242" cy="5016758"/>
          </a:xfrm>
          <a:prstGeom prst="rect">
            <a:avLst/>
          </a:prstGeom>
        </p:spPr>
        <p:txBody>
          <a:bodyPr wrap="square">
            <a:spAutoFit/>
          </a:bodyPr>
          <a:lstStyle/>
          <a:p>
            <a:pPr algn="just" rtl="1"/>
            <a:r>
              <a:rPr lang="ar-SA" sz="4000" dirty="0"/>
              <a:t>وكان جرجيس من الأنبياء الذين كانوا في الفترة بين عيسى ومحمد عليهما أفضل الصلاة والسلام، من أهل فلسطين، بعثه الله تعالى إلى ملك الموصل يدعوه إلى الإسلام فقتله بالعذاب مرات وأحياه الله عز وجل آية لهم وعبرة، ونشره قطعاً ورماه إلى الأسد الضارية فخضعت الأسد برؤوسها، وظل يومه كذلك، فلما أدركه الليل جمع الله تعالى أوصاله ورد روحه، ثم أقبل عليهم اليوم الثاني يعظهم ويغلظ عليهم، فلما استمروا في عتوهم وكفرهم بعث الله تعالى عليهم ناراً فأحرقتهم عن آخرهم.</a:t>
            </a:r>
          </a:p>
          <a:p>
            <a:pPr algn="just" rtl="1"/>
            <a:r>
              <a:rPr lang="ar-SA" sz="4000" dirty="0"/>
              <a:t>وصورة افتتاح الموصل فيما حكاه البلاذري أن عمر بن الخطاب رضي الله عنه ولى عتبة بن فرقد السلمي الموصل في سنة عشرين، فسار إليها فقاتله أهل نينوى، فأخذ حصنها وهو الشرقي من دجلة عنوة، وعبر دجلة فصالحه أهل الحصن الآخر على الجزية والأذن لمن أراد الجلاء، ثم فتح بلاداً، ثم عزله عمر رضي الله عنه عن الموصل وولاها هرثمة بن عرفجة البارقي، وكان بها في الجانب الغربي حصن وبيع للنصارى ومنازل ومحلة لليهود، فمصرها هرثمة وأنزل العرب بها.</a:t>
            </a:r>
          </a:p>
        </p:txBody>
      </p:sp>
      <p:sp>
        <p:nvSpPr>
          <p:cNvPr id="4" name="Прямоугольник 3"/>
          <p:cNvSpPr/>
          <p:nvPr/>
        </p:nvSpPr>
        <p:spPr>
          <a:xfrm>
            <a:off x="21985088" y="881336"/>
            <a:ext cx="832279" cy="1569660"/>
          </a:xfrm>
          <a:prstGeom prst="rect">
            <a:avLst/>
          </a:prstGeom>
        </p:spPr>
        <p:txBody>
          <a:bodyPr wrap="none">
            <a:spAutoFit/>
          </a:bodyPr>
          <a:lstStyle/>
          <a:p>
            <a:r>
              <a:rPr lang="ru-RU" sz="9600" dirty="0"/>
              <a:t>٣</a:t>
            </a:r>
          </a:p>
        </p:txBody>
      </p:sp>
    </p:spTree>
    <p:extLst>
      <p:ext uri="{BB962C8B-B14F-4D97-AF65-F5344CB8AC3E}">
        <p14:creationId xmlns:p14="http://schemas.microsoft.com/office/powerpoint/2010/main" val="1888544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0" y="0"/>
            <a:ext cx="24379261" cy="13716000"/>
          </a:xfrm>
          <a:prstGeom prst="rect">
            <a:avLst/>
          </a:prstGeom>
        </p:spPr>
      </p:pic>
      <p:sp>
        <p:nvSpPr>
          <p:cNvPr id="4" name="Прямоугольник 3"/>
          <p:cNvSpPr/>
          <p:nvPr/>
        </p:nvSpPr>
        <p:spPr>
          <a:xfrm>
            <a:off x="344314" y="3329608"/>
            <a:ext cx="23690632" cy="8436861"/>
          </a:xfrm>
          <a:prstGeom prst="rect">
            <a:avLst/>
          </a:prstGeom>
        </p:spPr>
        <p:txBody>
          <a:bodyPr wrap="square">
            <a:spAutoFit/>
          </a:bodyPr>
          <a:lstStyle/>
          <a:p>
            <a:pPr indent="449580" algn="just">
              <a:lnSpc>
                <a:spcPct val="115000"/>
              </a:lnSpc>
              <a:spcAft>
                <a:spcPts val="800"/>
              </a:spcAft>
            </a:pPr>
            <a:r>
              <a:rPr lang="ru-RU" sz="3600" dirty="0">
                <a:latin typeface="Times New Roman" panose="02020603050405020304" pitchFamily="18" charset="0"/>
                <a:ea typeface="Calibri" panose="020F0502020204030204" pitchFamily="34" charset="0"/>
                <a:cs typeface="Arial" panose="020B0604020202020204" pitchFamily="34" charset="0"/>
              </a:rPr>
              <a:t>Георг был одним из пророков, посланных в период между Иисусом и Мухаммадом, мир им и божья милость. Он был родом из Палестины, но Бог отправил его к правителю Мосула для того, чтобы призвать его и его народ к исламу. Правитель казнил его несколько раз, и после каждого Георг был воскрешен Господом в качестве знамения для людей. Однажды его бросили к свирепому льву, однако тот лишь опустил голову, выражая подчинение пророку. На следующий день Георг все еще призывал народ к благонравию. Когда же люди окончательно укрепились в своем неверии и дурных пороках, Бог послал на неверных огонь, что стало причиной их кончины.  </a:t>
            </a:r>
            <a:endParaRPr lang="ru-RU" sz="2800" dirty="0">
              <a:latin typeface="Calibri" panose="020F0502020204030204" pitchFamily="34" charset="0"/>
              <a:ea typeface="Calibri" panose="020F0502020204030204" pitchFamily="34" charset="0"/>
              <a:cs typeface="Arial" panose="020B0604020202020204" pitchFamily="34" charset="0"/>
            </a:endParaRPr>
          </a:p>
          <a:p>
            <a:pPr indent="449580" algn="just">
              <a:lnSpc>
                <a:spcPct val="115000"/>
              </a:lnSpc>
              <a:spcAft>
                <a:spcPts val="800"/>
              </a:spcAft>
            </a:pPr>
            <a:r>
              <a:rPr lang="ru-RU" sz="3600" dirty="0">
                <a:latin typeface="Times New Roman" panose="02020603050405020304" pitchFamily="18" charset="0"/>
                <a:ea typeface="Calibri" panose="020F0502020204030204" pitchFamily="34" charset="0"/>
                <a:cs typeface="Arial" panose="020B0604020202020204" pitchFamily="34" charset="0"/>
              </a:rPr>
              <a:t>История завоевания Мосула такова: </a:t>
            </a:r>
            <a:r>
              <a:rPr lang="ru-RU" sz="3600" dirty="0" err="1">
                <a:latin typeface="Times New Roman" panose="02020603050405020304" pitchFamily="18" charset="0"/>
                <a:ea typeface="Calibri" panose="020F0502020204030204" pitchFamily="34" charset="0"/>
                <a:cs typeface="Arial" panose="020B0604020202020204" pitchFamily="34" charset="0"/>
              </a:rPr>
              <a:t>Умар</a:t>
            </a:r>
            <a:r>
              <a:rPr lang="ru-RU" sz="3600" dirty="0">
                <a:latin typeface="Times New Roman" panose="02020603050405020304" pitchFamily="18" charset="0"/>
                <a:ea typeface="Calibri" panose="020F0502020204030204" pitchFamily="34" charset="0"/>
                <a:cs typeface="Arial" panose="020B0604020202020204" pitchFamily="34" charset="0"/>
              </a:rPr>
              <a:t> ибн аль-Хаттаб, да будет доволен им Аллах, назначил </a:t>
            </a:r>
            <a:r>
              <a:rPr lang="ru-RU" sz="3600" dirty="0" err="1">
                <a:latin typeface="Times New Roman" panose="02020603050405020304" pitchFamily="18" charset="0"/>
                <a:ea typeface="Calibri" panose="020F0502020204030204" pitchFamily="34" charset="0"/>
                <a:cs typeface="Arial" panose="020B0604020202020204" pitchFamily="34" charset="0"/>
              </a:rPr>
              <a:t>Утбу</a:t>
            </a:r>
            <a:r>
              <a:rPr lang="ru-RU" sz="3600" dirty="0">
                <a:latin typeface="Times New Roman" panose="02020603050405020304" pitchFamily="18" charset="0"/>
                <a:ea typeface="Calibri" panose="020F0502020204030204" pitchFamily="34" charset="0"/>
                <a:cs typeface="Arial" panose="020B0604020202020204" pitchFamily="34" charset="0"/>
              </a:rPr>
              <a:t> ибн </a:t>
            </a:r>
            <a:r>
              <a:rPr lang="ru-RU" sz="3600" dirty="0" err="1">
                <a:latin typeface="Times New Roman" panose="02020603050405020304" pitchFamily="18" charset="0"/>
                <a:ea typeface="Calibri" panose="020F0502020204030204" pitchFamily="34" charset="0"/>
                <a:cs typeface="Arial" panose="020B0604020202020204" pitchFamily="34" charset="0"/>
              </a:rPr>
              <a:t>Фаркада</a:t>
            </a:r>
            <a:r>
              <a:rPr lang="ru-RU" sz="3600" dirty="0">
                <a:latin typeface="Times New Roman" panose="02020603050405020304" pitchFamily="18" charset="0"/>
                <a:ea typeface="Calibri" panose="020F0502020204030204" pitchFamily="34" charset="0"/>
                <a:cs typeface="Arial" panose="020B0604020202020204" pitchFamily="34" charset="0"/>
              </a:rPr>
              <a:t> правителем Мосула в двадцатом году Хиджры. Он отправился туда, с боем захватил крепость на восточном берегу Евфрата, затем он переправился на западный берег, где также находилось укрепление, население которого он обложил </a:t>
            </a:r>
            <a:r>
              <a:rPr lang="ru-RU" sz="3600" dirty="0" err="1">
                <a:latin typeface="Times New Roman" panose="02020603050405020304" pitchFamily="18" charset="0"/>
                <a:ea typeface="Calibri" panose="020F0502020204030204" pitchFamily="34" charset="0"/>
                <a:cs typeface="Arial" panose="020B0604020202020204" pitchFamily="34" charset="0"/>
              </a:rPr>
              <a:t>джизьей</a:t>
            </a:r>
            <a:r>
              <a:rPr lang="ru-RU" sz="3600" dirty="0">
                <a:latin typeface="Times New Roman" panose="02020603050405020304" pitchFamily="18" charset="0"/>
                <a:ea typeface="Calibri" panose="020F0502020204030204" pitchFamily="34" charset="0"/>
                <a:cs typeface="Arial" panose="020B0604020202020204" pitchFamily="34" charset="0"/>
              </a:rPr>
              <a:t>. После этого он продолжал присоединять прилегающие территории, пока </a:t>
            </a:r>
            <a:r>
              <a:rPr lang="ru-RU" sz="3600" dirty="0" err="1">
                <a:latin typeface="Times New Roman" panose="02020603050405020304" pitchFamily="18" charset="0"/>
                <a:ea typeface="Calibri" panose="020F0502020204030204" pitchFamily="34" charset="0"/>
                <a:cs typeface="Arial" panose="020B0604020202020204" pitchFamily="34" charset="0"/>
              </a:rPr>
              <a:t>Умар</a:t>
            </a:r>
            <a:r>
              <a:rPr lang="ru-RU" sz="3600" dirty="0">
                <a:latin typeface="Times New Roman" panose="02020603050405020304" pitchFamily="18" charset="0"/>
                <a:ea typeface="Calibri" panose="020F0502020204030204" pitchFamily="34" charset="0"/>
                <a:cs typeface="Arial" panose="020B0604020202020204" pitchFamily="34" charset="0"/>
              </a:rPr>
              <a:t>, да будет доволен им Аллах, не сместил его с должности правителя Мосула и не поставил вместо него </a:t>
            </a:r>
            <a:r>
              <a:rPr lang="ru-RU" sz="3600" dirty="0" err="1">
                <a:latin typeface="Times New Roman" panose="02020603050405020304" pitchFamily="18" charset="0"/>
                <a:ea typeface="Calibri" panose="020F0502020204030204" pitchFamily="34" charset="0"/>
                <a:cs typeface="Arial" panose="020B0604020202020204" pitchFamily="34" charset="0"/>
              </a:rPr>
              <a:t>Харсама</a:t>
            </a:r>
            <a:r>
              <a:rPr lang="ru-RU" sz="3600" dirty="0">
                <a:latin typeface="Times New Roman" panose="02020603050405020304" pitchFamily="18" charset="0"/>
                <a:ea typeface="Calibri" panose="020F0502020204030204" pitchFamily="34" charset="0"/>
                <a:cs typeface="Arial" panose="020B0604020202020204" pitchFamily="34" charset="0"/>
              </a:rPr>
              <a:t> бин </a:t>
            </a:r>
            <a:r>
              <a:rPr lang="ru-RU" sz="3600" dirty="0" err="1">
                <a:latin typeface="Times New Roman" panose="02020603050405020304" pitchFamily="18" charset="0"/>
                <a:ea typeface="Calibri" panose="020F0502020204030204" pitchFamily="34" charset="0"/>
                <a:cs typeface="Arial" panose="020B0604020202020204" pitchFamily="34" charset="0"/>
              </a:rPr>
              <a:t>Арфаджа</a:t>
            </a:r>
            <a:r>
              <a:rPr lang="ru-RU" sz="3600" dirty="0">
                <a:latin typeface="Times New Roman" panose="02020603050405020304" pitchFamily="18" charset="0"/>
                <a:ea typeface="Calibri" panose="020F0502020204030204" pitchFamily="34" charset="0"/>
                <a:cs typeface="Arial" panose="020B0604020202020204" pitchFamily="34" charset="0"/>
              </a:rPr>
              <a:t> аль-</a:t>
            </a:r>
            <a:r>
              <a:rPr lang="ru-RU" sz="3600" dirty="0" err="1">
                <a:latin typeface="Times New Roman" panose="02020603050405020304" pitchFamily="18" charset="0"/>
                <a:ea typeface="Calibri" panose="020F0502020204030204" pitchFamily="34" charset="0"/>
                <a:cs typeface="Arial" panose="020B0604020202020204" pitchFamily="34" charset="0"/>
              </a:rPr>
              <a:t>Барики</a:t>
            </a:r>
            <a:r>
              <a:rPr lang="ru-RU" sz="3600" dirty="0">
                <a:latin typeface="Times New Roman" panose="02020603050405020304" pitchFamily="18" charset="0"/>
                <a:ea typeface="Calibri" panose="020F0502020204030204" pitchFamily="34" charset="0"/>
                <a:cs typeface="Arial" panose="020B0604020202020204" pitchFamily="34" charset="0"/>
              </a:rPr>
              <a:t>. В этого время на западном берегу располагались христианские крепости и рынок, а также жилища и лагерь евреев. С приходом </a:t>
            </a:r>
            <a:r>
              <a:rPr lang="ru-RU" sz="3600" dirty="0" err="1">
                <a:latin typeface="Times New Roman" panose="02020603050405020304" pitchFamily="18" charset="0"/>
                <a:ea typeface="Calibri" panose="020F0502020204030204" pitchFamily="34" charset="0"/>
                <a:cs typeface="Arial" panose="020B0604020202020204" pitchFamily="34" charset="0"/>
              </a:rPr>
              <a:t>Харсамы</a:t>
            </a:r>
            <a:r>
              <a:rPr lang="ru-RU" sz="3600" dirty="0">
                <a:latin typeface="Times New Roman" panose="02020603050405020304" pitchFamily="18" charset="0"/>
                <a:ea typeface="Calibri" panose="020F0502020204030204" pitchFamily="34" charset="0"/>
                <a:cs typeface="Arial" panose="020B0604020202020204" pitchFamily="34" charset="0"/>
              </a:rPr>
              <a:t> это место так же колонизировали арабы. </a:t>
            </a:r>
            <a:endParaRPr lang="ru-RU" sz="2800" dirty="0">
              <a:latin typeface="Calibri" panose="020F0502020204030204" pitchFamily="34" charset="0"/>
              <a:ea typeface="Calibri" panose="020F0502020204030204" pitchFamily="34" charset="0"/>
              <a:cs typeface="Arial" panose="020B0604020202020204" pitchFamily="34" charset="0"/>
            </a:endParaRPr>
          </a:p>
        </p:txBody>
      </p:sp>
      <p:sp>
        <p:nvSpPr>
          <p:cNvPr id="5" name="Прямоугольник 4"/>
          <p:cNvSpPr/>
          <p:nvPr/>
        </p:nvSpPr>
        <p:spPr>
          <a:xfrm>
            <a:off x="21985088" y="881336"/>
            <a:ext cx="832279" cy="1569660"/>
          </a:xfrm>
          <a:prstGeom prst="rect">
            <a:avLst/>
          </a:prstGeom>
        </p:spPr>
        <p:txBody>
          <a:bodyPr wrap="none">
            <a:spAutoFit/>
          </a:bodyPr>
          <a:lstStyle/>
          <a:p>
            <a:r>
              <a:rPr lang="ru-RU" sz="9600" dirty="0"/>
              <a:t>3</a:t>
            </a:r>
          </a:p>
        </p:txBody>
      </p:sp>
    </p:spTree>
    <p:extLst>
      <p:ext uri="{BB962C8B-B14F-4D97-AF65-F5344CB8AC3E}">
        <p14:creationId xmlns:p14="http://schemas.microsoft.com/office/powerpoint/2010/main" val="13659355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0" y="0"/>
            <a:ext cx="24379261" cy="13716000"/>
          </a:xfrm>
          <a:prstGeom prst="rect">
            <a:avLst/>
          </a:prstGeom>
        </p:spPr>
      </p:pic>
      <p:sp>
        <p:nvSpPr>
          <p:cNvPr id="2" name="Прямоугольник 1"/>
          <p:cNvSpPr/>
          <p:nvPr/>
        </p:nvSpPr>
        <p:spPr>
          <a:xfrm>
            <a:off x="332990" y="2753544"/>
            <a:ext cx="23713280" cy="5016758"/>
          </a:xfrm>
          <a:prstGeom prst="rect">
            <a:avLst/>
          </a:prstGeom>
        </p:spPr>
        <p:txBody>
          <a:bodyPr wrap="square">
            <a:spAutoFit/>
          </a:bodyPr>
          <a:lstStyle/>
          <a:p>
            <a:pPr algn="just" rtl="1"/>
            <a:r>
              <a:rPr lang="ar-SA" sz="4000" dirty="0"/>
              <a:t>وقد روى الهيثم بن عدي أن عياض بن غنم أتى الموصل ففتح الحصن الغربي والله أعلم.</a:t>
            </a:r>
          </a:p>
          <a:p>
            <a:pPr algn="just" rtl="1"/>
            <a:r>
              <a:rPr lang="ar-SA" sz="4000" dirty="0"/>
              <a:t>وكان عمر رضي الله عنه وجه هرثمة بن عرفجة البارقي إليها بعد عتبة بن فرقد السلمي فأنزل العرب بها منازلهم واختط لهم، ثم بنى المسجد الجامع.</a:t>
            </a:r>
          </a:p>
          <a:p>
            <a:pPr algn="just" rtl="1"/>
            <a:r>
              <a:rPr lang="ar-SA" sz="4000" dirty="0"/>
              <a:t>وقالوا: كان الذي فرش الموصل بالحجارة ابن تليد صاحب شرطة محمد بن مروان بن الحكم، وكان محمد ولي الموصل والجزيرة </a:t>
            </a:r>
            <a:r>
              <a:rPr lang="ru-RU" sz="4000" dirty="0"/>
              <a:t> (4)</a:t>
            </a:r>
            <a:r>
              <a:rPr lang="ar-SA" sz="4000" dirty="0"/>
              <a:t>وأرمينية وأذربيجان، ويقال إن عبد الملك بن مروان ولى ابنه سعيداً صاحب نهر الموصل فبنى سعيد سوق الموصل، فهدمه الرشيد حين خالفوا، وفرشها بالحجارة حين اجتاز بها. وللموصل كور وأنظار وأعمال كثيرة، والذي ارتفع في خراج الموصل مع الإحسانات سوى الضياع من الرزق ستة آلاف ألف وثلثمائة ألف.</a:t>
            </a:r>
          </a:p>
          <a:p>
            <a:pPr algn="just" rtl="1"/>
            <a:r>
              <a:rPr lang="ar-SA" sz="4000" dirty="0"/>
              <a:t>وإبراهيم الموصلي وابنه إسحاق ينسبان إليها، وناهيك بهما نبلاً وعلماً ومعارف وشهرة</a:t>
            </a:r>
            <a:endParaRPr lang="ru-RU" sz="4000" dirty="0"/>
          </a:p>
        </p:txBody>
      </p:sp>
      <p:sp>
        <p:nvSpPr>
          <p:cNvPr id="5" name="Прямоугольник 4"/>
          <p:cNvSpPr/>
          <p:nvPr/>
        </p:nvSpPr>
        <p:spPr>
          <a:xfrm>
            <a:off x="21985088" y="881336"/>
            <a:ext cx="832279" cy="1569660"/>
          </a:xfrm>
          <a:prstGeom prst="rect">
            <a:avLst/>
          </a:prstGeom>
        </p:spPr>
        <p:txBody>
          <a:bodyPr wrap="none">
            <a:spAutoFit/>
          </a:bodyPr>
          <a:lstStyle/>
          <a:p>
            <a:r>
              <a:rPr lang="ru-RU" sz="9600" dirty="0"/>
              <a:t>٤</a:t>
            </a:r>
          </a:p>
        </p:txBody>
      </p:sp>
    </p:spTree>
    <p:extLst>
      <p:ext uri="{BB962C8B-B14F-4D97-AF65-F5344CB8AC3E}">
        <p14:creationId xmlns:p14="http://schemas.microsoft.com/office/powerpoint/2010/main" val="29968554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0" y="0"/>
            <a:ext cx="24379261" cy="13716000"/>
          </a:xfrm>
          <a:prstGeom prst="rect">
            <a:avLst/>
          </a:prstGeom>
        </p:spPr>
      </p:pic>
      <p:sp>
        <p:nvSpPr>
          <p:cNvPr id="4" name="Прямоугольник 3"/>
          <p:cNvSpPr/>
          <p:nvPr/>
        </p:nvSpPr>
        <p:spPr>
          <a:xfrm>
            <a:off x="316236" y="3545632"/>
            <a:ext cx="23690632" cy="7942687"/>
          </a:xfrm>
          <a:prstGeom prst="rect">
            <a:avLst/>
          </a:prstGeom>
        </p:spPr>
        <p:txBody>
          <a:bodyPr wrap="square">
            <a:spAutoFit/>
          </a:bodyPr>
          <a:lstStyle/>
          <a:p>
            <a:pPr indent="449580" algn="just">
              <a:lnSpc>
                <a:spcPct val="115000"/>
              </a:lnSpc>
              <a:spcAft>
                <a:spcPts val="800"/>
              </a:spcAft>
            </a:pPr>
            <a:r>
              <a:rPr lang="ru-RU" sz="3600" dirty="0">
                <a:latin typeface="Times New Roman" panose="02020603050405020304" pitchFamily="18" charset="0"/>
                <a:ea typeface="Calibri" panose="020F0502020204030204" pitchFamily="34" charset="0"/>
                <a:cs typeface="Arial" panose="020B0604020202020204" pitchFamily="34" charset="0"/>
              </a:rPr>
              <a:t>Аль-</a:t>
            </a:r>
            <a:r>
              <a:rPr lang="ru-RU" sz="3600">
                <a:latin typeface="Times New Roman" panose="02020603050405020304" pitchFamily="18" charset="0"/>
                <a:ea typeface="Calibri" panose="020F0502020204030204" pitchFamily="34" charset="0"/>
                <a:cs typeface="Arial" panose="020B0604020202020204" pitchFamily="34" charset="0"/>
              </a:rPr>
              <a:t>Хайсам</a:t>
            </a:r>
            <a:r>
              <a:rPr lang="ru-RU" sz="3600" dirty="0">
                <a:latin typeface="Times New Roman" panose="02020603050405020304" pitchFamily="18" charset="0"/>
                <a:ea typeface="Calibri" panose="020F0502020204030204" pitchFamily="34" charset="0"/>
                <a:cs typeface="Arial" panose="020B0604020202020204" pitchFamily="34" charset="0"/>
              </a:rPr>
              <a:t> бин Али передает о том, что </a:t>
            </a:r>
            <a:r>
              <a:rPr lang="ru-RU" sz="3600" dirty="0" err="1">
                <a:latin typeface="Times New Roman" panose="02020603050405020304" pitchFamily="18" charset="0"/>
                <a:ea typeface="Calibri" panose="020F0502020204030204" pitchFamily="34" charset="0"/>
                <a:cs typeface="Arial" panose="020B0604020202020204" pitchFamily="34" charset="0"/>
              </a:rPr>
              <a:t>Ияд</a:t>
            </a:r>
            <a:r>
              <a:rPr lang="ru-RU" sz="3600" dirty="0">
                <a:latin typeface="Times New Roman" panose="02020603050405020304" pitchFamily="18" charset="0"/>
                <a:ea typeface="Calibri" panose="020F0502020204030204" pitchFamily="34" charset="0"/>
                <a:cs typeface="Arial" panose="020B0604020202020204" pitchFamily="34" charset="0"/>
              </a:rPr>
              <a:t> бин </a:t>
            </a:r>
            <a:r>
              <a:rPr lang="ru-RU" sz="3600" dirty="0" err="1">
                <a:latin typeface="Times New Roman" panose="02020603050405020304" pitchFamily="18" charset="0"/>
                <a:ea typeface="Calibri" panose="020F0502020204030204" pitchFamily="34" charset="0"/>
                <a:cs typeface="Arial" panose="020B0604020202020204" pitchFamily="34" charset="0"/>
              </a:rPr>
              <a:t>Ганам</a:t>
            </a:r>
            <a:r>
              <a:rPr lang="ru-RU" sz="3600" dirty="0">
                <a:latin typeface="Times New Roman" panose="02020603050405020304" pitchFamily="18" charset="0"/>
                <a:ea typeface="Calibri" panose="020F0502020204030204" pitchFamily="34" charset="0"/>
                <a:cs typeface="Arial" panose="020B0604020202020204" pitchFamily="34" charset="0"/>
              </a:rPr>
              <a:t>, добравшись до </a:t>
            </a:r>
            <a:r>
              <a:rPr lang="ru-RU" sz="3600" dirty="0" err="1">
                <a:latin typeface="Times New Roman" panose="02020603050405020304" pitchFamily="18" charset="0"/>
                <a:ea typeface="Calibri" panose="020F0502020204030204" pitchFamily="34" charset="0"/>
                <a:cs typeface="Arial" panose="020B0604020202020204" pitchFamily="34" charset="0"/>
              </a:rPr>
              <a:t>Мосула</a:t>
            </a:r>
            <a:r>
              <a:rPr lang="ru-RU" sz="3600" dirty="0">
                <a:latin typeface="Times New Roman" panose="02020603050405020304" pitchFamily="18" charset="0"/>
                <a:ea typeface="Calibri" panose="020F0502020204030204" pitchFamily="34" charset="0"/>
                <a:cs typeface="Arial" panose="020B0604020202020204" pitchFamily="34" charset="0"/>
              </a:rPr>
              <a:t>, захватил западную крепость, а Аллах знает лучше. </a:t>
            </a:r>
            <a:endParaRPr lang="ru-RU" sz="2800" dirty="0">
              <a:latin typeface="Calibri" panose="020F0502020204030204" pitchFamily="34" charset="0"/>
              <a:ea typeface="Calibri" panose="020F0502020204030204" pitchFamily="34" charset="0"/>
              <a:cs typeface="Arial" panose="020B0604020202020204" pitchFamily="34" charset="0"/>
            </a:endParaRPr>
          </a:p>
          <a:p>
            <a:pPr indent="449580" algn="just">
              <a:lnSpc>
                <a:spcPct val="115000"/>
              </a:lnSpc>
              <a:spcAft>
                <a:spcPts val="800"/>
              </a:spcAft>
            </a:pPr>
            <a:r>
              <a:rPr lang="ru-RU" sz="3600" dirty="0" err="1">
                <a:latin typeface="Times New Roman" panose="02020603050405020304" pitchFamily="18" charset="0"/>
                <a:ea typeface="Calibri" panose="020F0502020204030204" pitchFamily="34" charset="0"/>
                <a:cs typeface="Arial" panose="020B0604020202020204" pitchFamily="34" charset="0"/>
              </a:rPr>
              <a:t>Умар</a:t>
            </a:r>
            <a:r>
              <a:rPr lang="ru-RU" sz="3600" dirty="0">
                <a:latin typeface="Times New Roman" panose="02020603050405020304" pitchFamily="18" charset="0"/>
                <a:ea typeface="Calibri" panose="020F0502020204030204" pitchFamily="34" charset="0"/>
                <a:cs typeface="Arial" panose="020B0604020202020204" pitchFamily="34" charset="0"/>
              </a:rPr>
              <a:t>, да будет доволен им Аллах, после </a:t>
            </a:r>
            <a:r>
              <a:rPr lang="ru-RU" sz="3600" dirty="0" err="1">
                <a:latin typeface="Times New Roman" panose="02020603050405020304" pitchFamily="18" charset="0"/>
                <a:ea typeface="Calibri" panose="020F0502020204030204" pitchFamily="34" charset="0"/>
                <a:cs typeface="Arial" panose="020B0604020202020204" pitchFamily="34" charset="0"/>
              </a:rPr>
              <a:t>Утбы</a:t>
            </a:r>
            <a:r>
              <a:rPr lang="ru-RU" sz="3600" dirty="0">
                <a:latin typeface="Times New Roman" panose="02020603050405020304" pitchFamily="18" charset="0"/>
                <a:ea typeface="Calibri" panose="020F0502020204030204" pitchFamily="34" charset="0"/>
                <a:cs typeface="Arial" panose="020B0604020202020204" pitchFamily="34" charset="0"/>
              </a:rPr>
              <a:t> ибн </a:t>
            </a:r>
            <a:r>
              <a:rPr lang="ru-RU" sz="3600" dirty="0" err="1">
                <a:latin typeface="Times New Roman" panose="02020603050405020304" pitchFamily="18" charset="0"/>
                <a:ea typeface="Calibri" panose="020F0502020204030204" pitchFamily="34" charset="0"/>
                <a:cs typeface="Arial" panose="020B0604020202020204" pitchFamily="34" charset="0"/>
              </a:rPr>
              <a:t>Фаркада</a:t>
            </a:r>
            <a:r>
              <a:rPr lang="ru-RU" sz="3600" dirty="0">
                <a:latin typeface="Times New Roman" panose="02020603050405020304" pitchFamily="18" charset="0"/>
                <a:ea typeface="Calibri" panose="020F0502020204030204" pitchFamily="34" charset="0"/>
                <a:cs typeface="Arial" panose="020B0604020202020204" pitchFamily="34" charset="0"/>
              </a:rPr>
              <a:t> направил в Мосул </a:t>
            </a:r>
            <a:r>
              <a:rPr lang="ru-RU" sz="3600" dirty="0" err="1">
                <a:latin typeface="Times New Roman" panose="02020603050405020304" pitchFamily="18" charset="0"/>
                <a:ea typeface="Calibri" panose="020F0502020204030204" pitchFamily="34" charset="0"/>
                <a:cs typeface="Arial" panose="020B0604020202020204" pitchFamily="34" charset="0"/>
              </a:rPr>
              <a:t>Харсама</a:t>
            </a:r>
            <a:r>
              <a:rPr lang="ru-RU" sz="3600" dirty="0">
                <a:latin typeface="Times New Roman" panose="02020603050405020304" pitchFamily="18" charset="0"/>
                <a:ea typeface="Calibri" panose="020F0502020204030204" pitchFamily="34" charset="0"/>
                <a:cs typeface="Arial" panose="020B0604020202020204" pitchFamily="34" charset="0"/>
              </a:rPr>
              <a:t> бин </a:t>
            </a:r>
            <a:r>
              <a:rPr lang="ru-RU" sz="3600" dirty="0" err="1">
                <a:latin typeface="Times New Roman" panose="02020603050405020304" pitchFamily="18" charset="0"/>
                <a:ea typeface="Calibri" panose="020F0502020204030204" pitchFamily="34" charset="0"/>
                <a:cs typeface="Arial" panose="020B0604020202020204" pitchFamily="34" charset="0"/>
              </a:rPr>
              <a:t>Арфаджа</a:t>
            </a:r>
            <a:r>
              <a:rPr lang="ru-RU" sz="3600" dirty="0">
                <a:latin typeface="Times New Roman" panose="02020603050405020304" pitchFamily="18" charset="0"/>
                <a:ea typeface="Calibri" panose="020F0502020204030204" pitchFamily="34" charset="0"/>
                <a:cs typeface="Arial" panose="020B0604020202020204" pitchFamily="34" charset="0"/>
              </a:rPr>
              <a:t>, после чего арабы поселились в городе и смешались с коренным населением. Затем была построена соборная мечеть. Говорят, что Мосул был облицован камнем Ибн </a:t>
            </a:r>
            <a:r>
              <a:rPr lang="ru-RU" sz="3600" dirty="0" err="1">
                <a:latin typeface="Times New Roman" panose="02020603050405020304" pitchFamily="18" charset="0"/>
                <a:ea typeface="Calibri" panose="020F0502020204030204" pitchFamily="34" charset="0"/>
                <a:cs typeface="Arial" panose="020B0604020202020204" pitchFamily="34" charset="0"/>
              </a:rPr>
              <a:t>Талидом</a:t>
            </a:r>
            <a:r>
              <a:rPr lang="ru-RU" sz="3600" dirty="0">
                <a:latin typeface="Times New Roman" panose="02020603050405020304" pitchFamily="18" charset="0"/>
                <a:ea typeface="Calibri" panose="020F0502020204030204" pitchFamily="34" charset="0"/>
                <a:cs typeface="Arial" panose="020B0604020202020204" pitchFamily="34" charset="0"/>
              </a:rPr>
              <a:t>, главой надзора при Мухаммаде бин </a:t>
            </a:r>
            <a:r>
              <a:rPr lang="ru-RU" sz="3600" dirty="0" err="1">
                <a:latin typeface="Times New Roman" panose="02020603050405020304" pitchFamily="18" charset="0"/>
                <a:ea typeface="Calibri" panose="020F0502020204030204" pitchFamily="34" charset="0"/>
                <a:cs typeface="Arial" panose="020B0604020202020204" pitchFamily="34" charset="0"/>
              </a:rPr>
              <a:t>Марване</a:t>
            </a:r>
            <a:r>
              <a:rPr lang="ru-RU" sz="3600" dirty="0">
                <a:latin typeface="Times New Roman" panose="02020603050405020304" pitchFamily="18" charset="0"/>
                <a:ea typeface="Calibri" panose="020F0502020204030204" pitchFamily="34" charset="0"/>
                <a:cs typeface="Arial" panose="020B0604020202020204" pitchFamily="34" charset="0"/>
              </a:rPr>
              <a:t> бин аль-</a:t>
            </a:r>
            <a:r>
              <a:rPr lang="ru-RU" sz="3600" dirty="0" err="1">
                <a:latin typeface="Times New Roman" panose="02020603050405020304" pitchFamily="18" charset="0"/>
                <a:ea typeface="Calibri" panose="020F0502020204030204" pitchFamily="34" charset="0"/>
                <a:cs typeface="Arial" panose="020B0604020202020204" pitchFamily="34" charset="0"/>
              </a:rPr>
              <a:t>Хакаме</a:t>
            </a:r>
            <a:r>
              <a:rPr lang="ru-RU" sz="3600" dirty="0">
                <a:latin typeface="Times New Roman" panose="02020603050405020304" pitchFamily="18" charset="0"/>
                <a:ea typeface="Calibri" panose="020F0502020204030204" pitchFamily="34" charset="0"/>
                <a:cs typeface="Arial" panose="020B0604020202020204" pitchFamily="34" charset="0"/>
              </a:rPr>
              <a:t>. Мухаммад был правителем Мосула, Армении, Азербайджана и Джазиры (4). Также говорят, что </a:t>
            </a:r>
            <a:r>
              <a:rPr lang="ru-RU" sz="3600" dirty="0" err="1">
                <a:latin typeface="Times New Roman" panose="02020603050405020304" pitchFamily="18" charset="0"/>
                <a:ea typeface="Calibri" panose="020F0502020204030204" pitchFamily="34" charset="0"/>
                <a:cs typeface="Arial" panose="020B0604020202020204" pitchFamily="34" charset="0"/>
              </a:rPr>
              <a:t>Абдульмалик</a:t>
            </a:r>
            <a:r>
              <a:rPr lang="ru-RU" sz="3600" dirty="0">
                <a:latin typeface="Times New Roman" panose="02020603050405020304" pitchFamily="18" charset="0"/>
                <a:ea typeface="Calibri" panose="020F0502020204030204" pitchFamily="34" charset="0"/>
                <a:cs typeface="Arial" panose="020B0604020202020204" pitchFamily="34" charset="0"/>
              </a:rPr>
              <a:t> бин </a:t>
            </a:r>
            <a:r>
              <a:rPr lang="ru-RU" sz="3600" dirty="0" err="1">
                <a:latin typeface="Times New Roman" panose="02020603050405020304" pitchFamily="18" charset="0"/>
                <a:ea typeface="Calibri" panose="020F0502020204030204" pitchFamily="34" charset="0"/>
                <a:cs typeface="Arial" panose="020B0604020202020204" pitchFamily="34" charset="0"/>
              </a:rPr>
              <a:t>Марван</a:t>
            </a:r>
            <a:r>
              <a:rPr lang="ru-RU" sz="3600" dirty="0">
                <a:latin typeface="Times New Roman" panose="02020603050405020304" pitchFamily="18" charset="0"/>
                <a:ea typeface="Calibri" panose="020F0502020204030204" pitchFamily="34" charset="0"/>
                <a:cs typeface="Arial" panose="020B0604020202020204" pitchFamily="34" charset="0"/>
              </a:rPr>
              <a:t> назначил своего сына Саида ответственным за реку Мосула. Саид построил в городе рынок, но он был снесен ар-Рашидом, который выстроил его из камня, когда проходил через город. В Мосуле много районов и рабочих, что увеличивает харадж с города вместе с благотворительностью, исключая имущество мечетей, до шести тысяч</a:t>
            </a:r>
            <a:r>
              <a:rPr lang="en-US" sz="3600" dirty="0">
                <a:latin typeface="Times New Roman" panose="02020603050405020304" pitchFamily="18" charset="0"/>
                <a:ea typeface="Calibri" panose="020F0502020204030204" pitchFamily="34" charset="0"/>
                <a:cs typeface="Arial" panose="020B0604020202020204" pitchFamily="34" charset="0"/>
              </a:rPr>
              <a:t>,</a:t>
            </a:r>
            <a:r>
              <a:rPr lang="ru-RU" sz="3600" dirty="0">
                <a:latin typeface="Times New Roman" panose="02020603050405020304" pitchFamily="18" charset="0"/>
                <a:ea typeface="Calibri" panose="020F0502020204030204" pitchFamily="34" charset="0"/>
                <a:cs typeface="Arial" panose="020B0604020202020204" pitchFamily="34" charset="0"/>
              </a:rPr>
              <a:t> тысячи и трехсот тысяч (а всего 307 000).</a:t>
            </a:r>
            <a:endParaRPr lang="ru-RU" sz="2800" dirty="0">
              <a:latin typeface="Calibri" panose="020F0502020204030204" pitchFamily="34" charset="0"/>
              <a:ea typeface="Calibri" panose="020F0502020204030204" pitchFamily="34" charset="0"/>
              <a:cs typeface="Arial" panose="020B0604020202020204" pitchFamily="34" charset="0"/>
            </a:endParaRPr>
          </a:p>
          <a:p>
            <a:pPr indent="449580" algn="just">
              <a:lnSpc>
                <a:spcPct val="115000"/>
              </a:lnSpc>
              <a:spcAft>
                <a:spcPts val="800"/>
              </a:spcAft>
            </a:pPr>
            <a:r>
              <a:rPr lang="ru-RU" sz="3600" dirty="0">
                <a:latin typeface="Times New Roman" panose="02020603050405020304" pitchFamily="18" charset="0"/>
                <a:ea typeface="Calibri" panose="020F0502020204030204" pitchFamily="34" charset="0"/>
                <a:cs typeface="Arial" panose="020B0604020202020204" pitchFamily="34" charset="0"/>
              </a:rPr>
              <a:t>Ибрагим аль-</a:t>
            </a:r>
            <a:r>
              <a:rPr lang="ru-RU" sz="3600" dirty="0" err="1">
                <a:latin typeface="Times New Roman" panose="02020603050405020304" pitchFamily="18" charset="0"/>
                <a:ea typeface="Calibri" panose="020F0502020204030204" pitchFamily="34" charset="0"/>
                <a:cs typeface="Arial" panose="020B0604020202020204" pitchFamily="34" charset="0"/>
              </a:rPr>
              <a:t>Мусули</a:t>
            </a:r>
            <a:r>
              <a:rPr lang="ru-RU" sz="3600" dirty="0">
                <a:latin typeface="Times New Roman" panose="02020603050405020304" pitchFamily="18" charset="0"/>
                <a:ea typeface="Calibri" panose="020F0502020204030204" pitchFamily="34" charset="0"/>
                <a:cs typeface="Arial" panose="020B0604020202020204" pitchFamily="34" charset="0"/>
              </a:rPr>
              <a:t> и его сын </a:t>
            </a:r>
            <a:r>
              <a:rPr lang="ru-RU" sz="3600" dirty="0" err="1">
                <a:latin typeface="Times New Roman" panose="02020603050405020304" pitchFamily="18" charset="0"/>
                <a:ea typeface="Calibri" panose="020F0502020204030204" pitchFamily="34" charset="0"/>
                <a:cs typeface="Arial" panose="020B0604020202020204" pitchFamily="34" charset="0"/>
              </a:rPr>
              <a:t>Исхак</a:t>
            </a:r>
            <a:r>
              <a:rPr lang="ru-RU" sz="3600" dirty="0">
                <a:latin typeface="Times New Roman" panose="02020603050405020304" pitchFamily="18" charset="0"/>
                <a:ea typeface="Calibri" panose="020F0502020204030204" pitchFamily="34" charset="0"/>
                <a:cs typeface="Arial" panose="020B0604020202020204" pitchFamily="34" charset="0"/>
              </a:rPr>
              <a:t> из этого города, более того, их знают в городе как людей со знатным происхождением, обладающих большими знаниями. </a:t>
            </a:r>
            <a:endParaRPr lang="ru-RU" sz="2800" dirty="0">
              <a:latin typeface="Calibri" panose="020F0502020204030204" pitchFamily="34" charset="0"/>
              <a:ea typeface="Calibri" panose="020F0502020204030204" pitchFamily="34" charset="0"/>
              <a:cs typeface="Arial" panose="020B0604020202020204" pitchFamily="34" charset="0"/>
            </a:endParaRPr>
          </a:p>
        </p:txBody>
      </p:sp>
      <p:sp>
        <p:nvSpPr>
          <p:cNvPr id="5" name="Прямоугольник 4"/>
          <p:cNvSpPr/>
          <p:nvPr/>
        </p:nvSpPr>
        <p:spPr>
          <a:xfrm>
            <a:off x="21985088" y="881336"/>
            <a:ext cx="832279" cy="1569660"/>
          </a:xfrm>
          <a:prstGeom prst="rect">
            <a:avLst/>
          </a:prstGeom>
        </p:spPr>
        <p:txBody>
          <a:bodyPr wrap="none">
            <a:spAutoFit/>
          </a:bodyPr>
          <a:lstStyle/>
          <a:p>
            <a:r>
              <a:rPr lang="ru-RU" sz="9600" dirty="0"/>
              <a:t>4</a:t>
            </a:r>
          </a:p>
        </p:txBody>
      </p:sp>
    </p:spTree>
    <p:extLst>
      <p:ext uri="{BB962C8B-B14F-4D97-AF65-F5344CB8AC3E}">
        <p14:creationId xmlns:p14="http://schemas.microsoft.com/office/powerpoint/2010/main" val="711974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heme/theme1.xml><?xml version="1.0" encoding="utf-8"?>
<a:theme xmlns:a="http://schemas.openxmlformats.org/drawingml/2006/main" name="Office Theme">
  <a:themeElements>
    <a:clrScheme name="Custom 4">
      <a:dk1>
        <a:srgbClr val="233348"/>
      </a:dk1>
      <a:lt1>
        <a:srgbClr val="FEFFFF"/>
      </a:lt1>
      <a:dk2>
        <a:srgbClr val="44546A"/>
      </a:dk2>
      <a:lt2>
        <a:srgbClr val="E7E6E6"/>
      </a:lt2>
      <a:accent1>
        <a:srgbClr val="233348"/>
      </a:accent1>
      <a:accent2>
        <a:srgbClr val="0B8A6D"/>
      </a:accent2>
      <a:accent3>
        <a:srgbClr val="80B880"/>
      </a:accent3>
      <a:accent4>
        <a:srgbClr val="BCD2B4"/>
      </a:accent4>
      <a:accent5>
        <a:srgbClr val="EAE0C7"/>
      </a:accent5>
      <a:accent6>
        <a:srgbClr val="E6845D"/>
      </a:accent6>
      <a:hlink>
        <a:srgbClr val="7C7C9A"/>
      </a:hlink>
      <a:folHlink>
        <a:srgbClr val="3E3F6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8409</TotalTime>
  <Words>2060</Words>
  <Application>Microsoft Macintosh PowerPoint</Application>
  <PresentationFormat>Custom</PresentationFormat>
  <Paragraphs>59</Paragraphs>
  <Slides>11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Poppins Light</vt:lpstr>
      <vt:lpstr>Poppins Medium</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Larisa Chuprygina</cp:lastModifiedBy>
  <cp:revision>675</cp:revision>
  <dcterms:created xsi:type="dcterms:W3CDTF">2016-04-21T20:41:04Z</dcterms:created>
  <dcterms:modified xsi:type="dcterms:W3CDTF">2020-04-03T20:35:18Z</dcterms:modified>
</cp:coreProperties>
</file>